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63" r:id="rId6"/>
  </p:sldMasterIdLst>
  <p:notesMasterIdLst>
    <p:notesMasterId r:id="rId25"/>
  </p:notesMasterIdLst>
  <p:handoutMasterIdLst>
    <p:handoutMasterId r:id="rId26"/>
  </p:handoutMasterIdLst>
  <p:sldIdLst>
    <p:sldId id="256" r:id="rId7"/>
    <p:sldId id="257" r:id="rId8"/>
    <p:sldId id="287" r:id="rId9"/>
    <p:sldId id="288" r:id="rId10"/>
    <p:sldId id="290" r:id="rId11"/>
    <p:sldId id="291" r:id="rId12"/>
    <p:sldId id="297" r:id="rId13"/>
    <p:sldId id="299" r:id="rId14"/>
    <p:sldId id="295" r:id="rId15"/>
    <p:sldId id="300" r:id="rId16"/>
    <p:sldId id="302" r:id="rId17"/>
    <p:sldId id="303" r:id="rId18"/>
    <p:sldId id="304" r:id="rId19"/>
    <p:sldId id="306" r:id="rId20"/>
    <p:sldId id="307" r:id="rId21"/>
    <p:sldId id="312" r:id="rId22"/>
    <p:sldId id="309" r:id="rId23"/>
    <p:sldId id="311" r:id="rId24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82D1"/>
    <a:srgbClr val="B685C3"/>
    <a:srgbClr val="FFE29E"/>
    <a:srgbClr val="FBEBBF"/>
    <a:srgbClr val="C2C6E4"/>
    <a:srgbClr val="E6E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A95E9C-3C3C-4CBD-B480-68749D41D44E}" v="2" dt="2020-08-27T10:22:59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Chiverton" userId="9a138d9a-bb7d-4130-a55a-71a7ca073094" providerId="ADAL" clId="{81A95E9C-3C3C-4CBD-B480-68749D41D44E}"/>
    <pc:docChg chg="undo custSel modSld">
      <pc:chgData name="Zoe Chiverton" userId="9a138d9a-bb7d-4130-a55a-71a7ca073094" providerId="ADAL" clId="{81A95E9C-3C3C-4CBD-B480-68749D41D44E}" dt="2020-08-27T10:26:17.002" v="22"/>
      <pc:docMkLst>
        <pc:docMk/>
      </pc:docMkLst>
      <pc:sldChg chg="addSp modSp mod">
        <pc:chgData name="Zoe Chiverton" userId="9a138d9a-bb7d-4130-a55a-71a7ca073094" providerId="ADAL" clId="{81A95E9C-3C3C-4CBD-B480-68749D41D44E}" dt="2020-08-27T10:26:17.002" v="22"/>
        <pc:sldMkLst>
          <pc:docMk/>
          <pc:sldMk cId="1103671409" sldId="304"/>
        </pc:sldMkLst>
        <pc:spChg chg="add mod">
          <ac:chgData name="Zoe Chiverton" userId="9a138d9a-bb7d-4130-a55a-71a7ca073094" providerId="ADAL" clId="{81A95E9C-3C3C-4CBD-B480-68749D41D44E}" dt="2020-08-27T10:23:06.178" v="9" actId="14100"/>
          <ac:spMkLst>
            <pc:docMk/>
            <pc:sldMk cId="1103671409" sldId="304"/>
            <ac:spMk id="2" creationId="{05039538-5438-4FBF-BEDD-5710B99342A7}"/>
          </ac:spMkLst>
        </pc:spChg>
        <pc:spChg chg="mod">
          <ac:chgData name="Zoe Chiverton" userId="9a138d9a-bb7d-4130-a55a-71a7ca073094" providerId="ADAL" clId="{81A95E9C-3C3C-4CBD-B480-68749D41D44E}" dt="2020-08-27T10:26:17.002" v="22"/>
          <ac:spMkLst>
            <pc:docMk/>
            <pc:sldMk cId="1103671409" sldId="304"/>
            <ac:spMk id="8" creationId="{594FB220-F051-46F7-93F8-392D1A117AF1}"/>
          </ac:spMkLst>
        </pc:spChg>
        <pc:grpChg chg="mod ord">
          <ac:chgData name="Zoe Chiverton" userId="9a138d9a-bb7d-4130-a55a-71a7ca073094" providerId="ADAL" clId="{81A95E9C-3C3C-4CBD-B480-68749D41D44E}" dt="2020-08-27T10:23:14.388" v="12" actId="1076"/>
          <ac:grpSpMkLst>
            <pc:docMk/>
            <pc:sldMk cId="1103671409" sldId="304"/>
            <ac:grpSpMk id="9" creationId="{CB84E572-4DFF-4C30-9510-690743E04699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D6D2BB-B80A-49E8-8F2E-6465757FBE9F}" type="parTrans" cxnId="{09BF4AF6-CBE1-4704-92D4-608F1EBE16C8}">
      <dgm:prSet/>
      <dgm:spPr/>
      <dgm:t>
        <a:bodyPr/>
        <a:lstStyle/>
        <a:p>
          <a:endParaRPr lang="en-GB"/>
        </a:p>
      </dgm:t>
    </dgm:pt>
    <dgm:pt modelId="{A7B467BE-2206-4CEA-87E9-22CE06AEC49F}">
      <dgm:prSet phldrT="[Text]" custT="1"/>
      <dgm:spPr/>
      <dgm:t>
        <a:bodyPr>
          <a:noAutofit/>
        </a:bodyPr>
        <a:lstStyle/>
        <a:p>
          <a:pPr rtl="1"/>
          <a:r>
            <a:rPr lang="ar-SA" sz="2600" b="1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يمكنك تقديم معلومات حول</a:t>
          </a:r>
          <a:endParaRPr lang="en-GB" b="1"/>
        </a:p>
      </dgm:t>
    </dgm:pt>
    <dgm:pt modelId="{75144CFA-9CE2-4F6F-B7AF-B8253FAD9E54}" type="parTrans" cxnId="{670D6B0D-2378-4960-BE0D-73A22DF7802C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 custT="1"/>
      <dgm:spPr/>
      <dgm:t>
        <a:bodyPr>
          <a:noAutofit/>
        </a:bodyPr>
        <a:lstStyle/>
        <a:p>
          <a:pPr rtl="1"/>
          <a:r>
            <a:rPr lang="ar-SA" sz="17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الإطار الاستراتيجي لدى الاتحاد </a:t>
          </a:r>
          <a:endParaRPr lang="en-GB"/>
        </a:p>
      </dgm:t>
    </dgm:pt>
    <dgm:pt modelId="{82324A73-7858-4DEB-B7B2-AC105206EB58}" type="sibTrans" cxnId="{670D6B0D-2378-4960-BE0D-73A22DF7802C}">
      <dgm:prSet/>
      <dgm:spPr/>
      <dgm:t>
        <a:bodyPr/>
        <a:lstStyle/>
        <a:p>
          <a:endParaRPr lang="en-GB"/>
        </a:p>
      </dgm:t>
    </dgm:pt>
    <dgm:pt modelId="{3F5C0D05-B06F-407A-A159-F2163183251C}" type="parTrans" cxnId="{15032AEF-159C-4178-B76F-56B301BB17E5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 custT="1"/>
      <dgm:spPr/>
      <dgm:t>
        <a:bodyPr>
          <a:noAutofit/>
        </a:bodyPr>
        <a:lstStyle/>
        <a:p>
          <a:pPr rtl="1"/>
          <a:r>
            <a:rPr lang="ar-SA" sz="17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تطوير السياسة</a:t>
          </a:r>
          <a:endParaRPr lang="en-GB"/>
        </a:p>
      </dgm:t>
    </dgm:pt>
    <dgm:pt modelId="{D03049E9-E30C-4BC6-AD7D-60D0E18C9799}" type="sibTrans" cxnId="{15032AEF-159C-4178-B76F-56B301BB17E5}">
      <dgm:prSet/>
      <dgm:spPr/>
      <dgm:t>
        <a:bodyPr/>
        <a:lstStyle/>
        <a:p>
          <a:endParaRPr lang="en-GB"/>
        </a:p>
      </dgm:t>
    </dgm:pt>
    <dgm:pt modelId="{39CECA52-ABFC-4D90-9531-F29EEFF85A8D}" type="parTrans" cxnId="{67835C66-20A8-4A66-A353-38FB1FF89BBE}">
      <dgm:prSet/>
      <dgm:spPr/>
      <dgm:t>
        <a:bodyPr/>
        <a:lstStyle/>
        <a:p>
          <a:endParaRPr lang="en-GB"/>
        </a:p>
      </dgm:t>
    </dgm:pt>
    <dgm:pt modelId="{4EB833E3-0F79-41A2-BF98-50EC80C443F7}">
      <dgm:prSet phldrT="[Text]" custT="1"/>
      <dgm:spPr/>
      <dgm:t>
        <a:bodyPr>
          <a:noAutofit/>
        </a:bodyPr>
        <a:lstStyle/>
        <a:p>
          <a:pPr rtl="1"/>
          <a:r>
            <a:rPr lang="ar-SA" sz="17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مواقف المناصرة </a:t>
          </a:r>
          <a:endParaRPr lang="en-GB"/>
        </a:p>
      </dgm:t>
    </dgm:pt>
    <dgm:pt modelId="{B75D2931-F994-4027-8664-2B38C2314A45}" type="sibTrans" cxnId="{67835C66-20A8-4A66-A353-38FB1FF89BBE}">
      <dgm:prSet/>
      <dgm:spPr/>
      <dgm:t>
        <a:bodyPr/>
        <a:lstStyle/>
        <a:p>
          <a:endParaRPr lang="en-GB"/>
        </a:p>
      </dgm:t>
    </dgm:pt>
    <dgm:pt modelId="{71D96647-990C-419F-B6DD-2CC27D88CA08}" type="parTrans" cxnId="{2FAA2EA0-3820-4AF5-8E49-591954BD30A2}">
      <dgm:prSet/>
      <dgm:spPr/>
      <dgm:t>
        <a:bodyPr/>
        <a:lstStyle/>
        <a:p>
          <a:endParaRPr lang="en-BE"/>
        </a:p>
      </dgm:t>
    </dgm:pt>
    <dgm:pt modelId="{09D1BB8C-A1AC-4A23-ABAC-6D111FA39466}">
      <dgm:prSet custT="1"/>
      <dgm:spPr/>
      <dgm:t>
        <a:bodyPr>
          <a:noAutofit/>
        </a:bodyPr>
        <a:lstStyle/>
        <a:p>
          <a:pPr rtl="1"/>
          <a:r>
            <a:rPr lang="ar-SA" sz="17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أولويات الاستثمار </a:t>
          </a:r>
          <a:endParaRPr lang="en-BE"/>
        </a:p>
      </dgm:t>
    </dgm:pt>
    <dgm:pt modelId="{3016CE20-C526-49A7-A59F-A8900DA23211}" type="sibTrans" cxnId="{2FAA2EA0-3820-4AF5-8E49-591954BD30A2}">
      <dgm:prSet/>
      <dgm:spPr/>
      <dgm:t>
        <a:bodyPr/>
        <a:lstStyle/>
        <a:p>
          <a:endParaRPr lang="en-BE"/>
        </a:p>
      </dgm:t>
    </dgm:pt>
    <dgm:pt modelId="{4144B721-E44C-4D5E-9B03-D75359196053}" type="parTrans" cxnId="{E6643081-1EFD-4299-8C75-13A16B9AEF20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 custT="1"/>
      <dgm:spPr/>
      <dgm:t>
        <a:bodyPr>
          <a:noAutofit/>
        </a:bodyPr>
        <a:lstStyle/>
        <a:p>
          <a:pPr rtl="1"/>
          <a:r>
            <a:rPr lang="ar-SA" sz="17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وضع الاتحاد في المساحات الرئيسية</a:t>
          </a:r>
        </a:p>
      </dgm:t>
    </dgm:pt>
    <dgm:pt modelId="{0E4B0C9F-C593-459B-B5CA-DA3A2ED6A119}" type="sibTrans" cxnId="{E6643081-1EFD-4299-8C75-13A16B9AEF20}">
      <dgm:prSet/>
      <dgm:spPr/>
      <dgm:t>
        <a:bodyPr/>
        <a:lstStyle/>
        <a:p>
          <a:endParaRPr lang="en-GB"/>
        </a:p>
      </dgm:t>
    </dgm:pt>
    <dgm:pt modelId="{774BB4D2-53D3-4020-B9C5-6B89700E6D42}" type="sibTrans" cxnId="{09BF4AF6-CBE1-4704-92D4-608F1EBE16C8}">
      <dgm:prSet/>
      <dgm:spPr/>
      <dgm:t>
        <a:bodyPr/>
        <a:lstStyle/>
        <a:p>
          <a:endParaRPr lang="en-GB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5"/>
      <dgm:spPr/>
    </dgm:pt>
    <dgm:pt modelId="{D55008E3-31DA-483C-8922-B33881F3ACB1}" type="pres">
      <dgm:prSet presAssocID="{75144CFA-9CE2-4F6F-B7AF-B8253FAD9E54}" presName="connectorText" presStyleLbl="sibTrans2D1" presStyleIdx="0" presStyleCnt="5"/>
      <dgm:spPr/>
    </dgm:pt>
    <dgm:pt modelId="{14482191-97D7-4211-8F62-8BC9DB8A26DC}" type="pres">
      <dgm:prSet presAssocID="{511F2429-71D1-4502-ACF9-BFE696EAA69D}" presName="node" presStyleLbl="node1" presStyleIdx="0" presStyleCnt="5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5"/>
      <dgm:spPr/>
    </dgm:pt>
    <dgm:pt modelId="{173B1CB7-55A1-42AC-80D5-FA418B006D98}" type="pres">
      <dgm:prSet presAssocID="{3F5C0D05-B06F-407A-A159-F2163183251C}" presName="connectorText" presStyleLbl="sibTrans2D1" presStyleIdx="1" presStyleCnt="5"/>
      <dgm:spPr/>
    </dgm:pt>
    <dgm:pt modelId="{B36FF4F4-4DF5-4401-AFC9-F76EA4CCA095}" type="pres">
      <dgm:prSet presAssocID="{19A171D5-A24C-4621-BFE9-475A74ADB0A9}" presName="node" presStyleLbl="node1" presStyleIdx="1" presStyleCnt="5">
        <dgm:presLayoutVars>
          <dgm:bulletEnabled val="1"/>
        </dgm:presLayoutVars>
      </dgm:prSet>
      <dgm:spPr/>
    </dgm:pt>
    <dgm:pt modelId="{17E93A8F-16F7-4CBD-B94D-F1F3C830482C}" type="pres">
      <dgm:prSet presAssocID="{39CECA52-ABFC-4D90-9531-F29EEFF85A8D}" presName="parTrans" presStyleLbl="sibTrans2D1" presStyleIdx="2" presStyleCnt="5"/>
      <dgm:spPr/>
    </dgm:pt>
    <dgm:pt modelId="{5D63E73E-BBC8-429B-8336-6583A12E95BF}" type="pres">
      <dgm:prSet presAssocID="{39CECA52-ABFC-4D90-9531-F29EEFF85A8D}" presName="connectorText" presStyleLbl="sibTrans2D1" presStyleIdx="2" presStyleCnt="5"/>
      <dgm:spPr/>
    </dgm:pt>
    <dgm:pt modelId="{4275F2E2-D3BA-4097-B4C7-AFF92E1D46C3}" type="pres">
      <dgm:prSet presAssocID="{4EB833E3-0F79-41A2-BF98-50EC80C443F7}" presName="node" presStyleLbl="node1" presStyleIdx="2" presStyleCnt="5">
        <dgm:presLayoutVars>
          <dgm:bulletEnabled val="1"/>
        </dgm:presLayoutVars>
      </dgm:prSet>
      <dgm:spPr/>
    </dgm:pt>
    <dgm:pt modelId="{935DB791-CFB1-48F9-BAE1-BA4C934906E1}" type="pres">
      <dgm:prSet presAssocID="{71D96647-990C-419F-B6DD-2CC27D88CA08}" presName="parTrans" presStyleLbl="sibTrans2D1" presStyleIdx="3" presStyleCnt="5"/>
      <dgm:spPr/>
    </dgm:pt>
    <dgm:pt modelId="{99BC2A71-8EDE-42A1-86B9-C105590ED3DD}" type="pres">
      <dgm:prSet presAssocID="{71D96647-990C-419F-B6DD-2CC27D88CA08}" presName="connectorText" presStyleLbl="sibTrans2D1" presStyleIdx="3" presStyleCnt="5"/>
      <dgm:spPr/>
    </dgm:pt>
    <dgm:pt modelId="{E681CAE1-9AAA-4606-9370-E78972363E8C}" type="pres">
      <dgm:prSet presAssocID="{09D1BB8C-A1AC-4A23-ABAC-6D111FA39466}" presName="node" presStyleLbl="node1" presStyleIdx="3" presStyleCnt="5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4" presStyleCnt="5"/>
      <dgm:spPr/>
    </dgm:pt>
    <dgm:pt modelId="{AFF01F41-4F6D-48BA-B6A6-958C3EE27E92}" type="pres">
      <dgm:prSet presAssocID="{4144B721-E44C-4D5E-9B03-D75359196053}" presName="connectorText" presStyleLbl="sibTrans2D1" presStyleIdx="4" presStyleCnt="5"/>
      <dgm:spPr/>
    </dgm:pt>
    <dgm:pt modelId="{162D0D53-C3F0-4928-BA2E-E39CBB48CA33}" type="pres">
      <dgm:prSet presAssocID="{44CCF069-A918-47F1-9992-A9C3E2561642}" presName="node" presStyleLbl="node1" presStyleIdx="4" presStyleCnt="5">
        <dgm:presLayoutVars>
          <dgm:bulletEnabled val="1"/>
        </dgm:presLayoutVars>
      </dgm:prSet>
      <dgm:spPr/>
    </dgm:pt>
  </dgm:ptLst>
  <dgm:cxnLst>
    <dgm:cxn modelId="{33F35704-2524-4129-AF3B-5D775E7614DA}" type="presOf" srcId="{A7B467BE-2206-4CEA-87E9-22CE06AEC49F}" destId="{8E032455-A97F-4A1E-A4F9-9DD95C7E2C54}" srcOrd="0" destOrd="0" presId="urn:microsoft.com/office/officeart/2005/8/layout/radial5"/>
    <dgm:cxn modelId="{0EE48004-7A8B-4A38-A2F7-2CE8F9D3C830}" type="presOf" srcId="{19A171D5-A24C-4621-BFE9-475A74ADB0A9}" destId="{B36FF4F4-4DF5-4401-AFC9-F76EA4CCA095}" srcOrd="0" destOrd="0" presId="urn:microsoft.com/office/officeart/2005/8/layout/radial5"/>
    <dgm:cxn modelId="{670D6B0D-2378-4960-BE0D-73A22DF7802C}" srcId="{A7B467BE-2206-4CEA-87E9-22CE06AEC49F}" destId="{511F2429-71D1-4502-ACF9-BFE696EAA69D}" srcOrd="0" destOrd="0" parTransId="{75144CFA-9CE2-4F6F-B7AF-B8253FAD9E54}" sibTransId="{82324A73-7858-4DEB-B7B2-AC105206EB58}"/>
    <dgm:cxn modelId="{9253FF23-D8AD-4727-A274-CE75C72C1945}" type="presOf" srcId="{39CECA52-ABFC-4D90-9531-F29EEFF85A8D}" destId="{17E93A8F-16F7-4CBD-B94D-F1F3C830482C}" srcOrd="0" destOrd="0" presId="urn:microsoft.com/office/officeart/2005/8/layout/radial5"/>
    <dgm:cxn modelId="{AE67495F-50C4-4A28-A80C-C6BFF3878BE3}" type="presOf" srcId="{09D1BB8C-A1AC-4A23-ABAC-6D111FA39466}" destId="{E681CAE1-9AAA-4606-9370-E78972363E8C}" srcOrd="0" destOrd="0" presId="urn:microsoft.com/office/officeart/2005/8/layout/radial5"/>
    <dgm:cxn modelId="{B2D8D55F-F39A-4719-92C9-67F577F7B4AD}" type="presOf" srcId="{511F2429-71D1-4502-ACF9-BFE696EAA69D}" destId="{14482191-97D7-4211-8F62-8BC9DB8A26DC}" srcOrd="0" destOrd="0" presId="urn:microsoft.com/office/officeart/2005/8/layout/radial5"/>
    <dgm:cxn modelId="{15BA2642-18E5-4BD7-AB6B-661AC15B637C}" type="presOf" srcId="{3F5C0D05-B06F-407A-A159-F2163183251C}" destId="{1A96DD3A-50EA-4F6C-9A1D-225E008624D7}" srcOrd="0" destOrd="0" presId="urn:microsoft.com/office/officeart/2005/8/layout/radial5"/>
    <dgm:cxn modelId="{67835C66-20A8-4A66-A353-38FB1FF89BBE}" srcId="{A7B467BE-2206-4CEA-87E9-22CE06AEC49F}" destId="{4EB833E3-0F79-41A2-BF98-50EC80C443F7}" srcOrd="2" destOrd="0" parTransId="{39CECA52-ABFC-4D90-9531-F29EEFF85A8D}" sibTransId="{B75D2931-F994-4027-8664-2B38C2314A45}"/>
    <dgm:cxn modelId="{5883B766-9C64-4514-BE24-1AA682A570F4}" type="presOf" srcId="{75144CFA-9CE2-4F6F-B7AF-B8253FAD9E54}" destId="{D55008E3-31DA-483C-8922-B33881F3ACB1}" srcOrd="1" destOrd="0" presId="urn:microsoft.com/office/officeart/2005/8/layout/radial5"/>
    <dgm:cxn modelId="{8255406E-2EE9-420A-90B3-96E377FF68E7}" type="presOf" srcId="{4144B721-E44C-4D5E-9B03-D75359196053}" destId="{AFF01F41-4F6D-48BA-B6A6-958C3EE27E92}" srcOrd="1" destOrd="0" presId="urn:microsoft.com/office/officeart/2005/8/layout/radial5"/>
    <dgm:cxn modelId="{35CE816F-A931-45A3-95EA-53B3E437EF19}" type="presOf" srcId="{44CCF069-A918-47F1-9992-A9C3E2561642}" destId="{162D0D53-C3F0-4928-BA2E-E39CBB48CA33}" srcOrd="0" destOrd="0" presId="urn:microsoft.com/office/officeart/2005/8/layout/radial5"/>
    <dgm:cxn modelId="{9625AF6F-4441-4724-BDCC-79D050F56646}" type="presOf" srcId="{71D96647-990C-419F-B6DD-2CC27D88CA08}" destId="{935DB791-CFB1-48F9-BAE1-BA4C934906E1}" srcOrd="0" destOrd="0" presId="urn:microsoft.com/office/officeart/2005/8/layout/radial5"/>
    <dgm:cxn modelId="{E6643081-1EFD-4299-8C75-13A16B9AEF20}" srcId="{A7B467BE-2206-4CEA-87E9-22CE06AEC49F}" destId="{44CCF069-A918-47F1-9992-A9C3E2561642}" srcOrd="4" destOrd="0" parTransId="{4144B721-E44C-4D5E-9B03-D75359196053}" sibTransId="{0E4B0C9F-C593-459B-B5CA-DA3A2ED6A119}"/>
    <dgm:cxn modelId="{2FAA2EA0-3820-4AF5-8E49-591954BD30A2}" srcId="{A7B467BE-2206-4CEA-87E9-22CE06AEC49F}" destId="{09D1BB8C-A1AC-4A23-ABAC-6D111FA39466}" srcOrd="3" destOrd="0" parTransId="{71D96647-990C-419F-B6DD-2CC27D88CA08}" sibTransId="{3016CE20-C526-49A7-A59F-A8900DA23211}"/>
    <dgm:cxn modelId="{B9E282C1-55C8-40C7-874C-885BF38C486E}" type="presOf" srcId="{3F5C0D05-B06F-407A-A159-F2163183251C}" destId="{173B1CB7-55A1-42AC-80D5-FA418B006D98}" srcOrd="1" destOrd="0" presId="urn:microsoft.com/office/officeart/2005/8/layout/radial5"/>
    <dgm:cxn modelId="{ECEFECC5-7BE2-4FE7-A970-3C7D09B71BAA}" type="presOf" srcId="{71D96647-990C-419F-B6DD-2CC27D88CA08}" destId="{99BC2A71-8EDE-42A1-86B9-C105590ED3DD}" srcOrd="1" destOrd="0" presId="urn:microsoft.com/office/officeart/2005/8/layout/radial5"/>
    <dgm:cxn modelId="{F2897AC8-127D-4DA0-9A11-42FD4CAC5001}" type="presOf" srcId="{39CECA52-ABFC-4D90-9531-F29EEFF85A8D}" destId="{5D63E73E-BBC8-429B-8336-6583A12E95BF}" srcOrd="1" destOrd="0" presId="urn:microsoft.com/office/officeart/2005/8/layout/radial5"/>
    <dgm:cxn modelId="{3953C0DA-5B47-4FBD-A19C-5404884B68CC}" type="presOf" srcId="{57C4797F-36CF-4E28-8628-2A8254A334F3}" destId="{FA8951AB-0B3C-42C2-8602-2F7D575D33EE}" srcOrd="0" destOrd="0" presId="urn:microsoft.com/office/officeart/2005/8/layout/radial5"/>
    <dgm:cxn modelId="{9308FAE2-DB3C-460D-B27D-3FE142D49A67}" type="presOf" srcId="{4EB833E3-0F79-41A2-BF98-50EC80C443F7}" destId="{4275F2E2-D3BA-4097-B4C7-AFF92E1D46C3}" srcOrd="0" destOrd="0" presId="urn:microsoft.com/office/officeart/2005/8/layout/radial5"/>
    <dgm:cxn modelId="{B10F48EC-2ED1-40B2-B1A0-2585505CE13C}" type="presOf" srcId="{4144B721-E44C-4D5E-9B03-D75359196053}" destId="{15027371-C9D9-4C20-A3A4-F70DF71E866E}" srcOrd="0" destOrd="0" presId="urn:microsoft.com/office/officeart/2005/8/layout/radial5"/>
    <dgm:cxn modelId="{15032AEF-159C-4178-B76F-56B301BB17E5}" srcId="{A7B467BE-2206-4CEA-87E9-22CE06AEC49F}" destId="{19A171D5-A24C-4621-BFE9-475A74ADB0A9}" srcOrd="1" destOrd="0" parTransId="{3F5C0D05-B06F-407A-A159-F2163183251C}" sibTransId="{D03049E9-E30C-4BC6-AD7D-60D0E18C9799}"/>
    <dgm:cxn modelId="{09BF4AF6-CBE1-4704-92D4-608F1EBE16C8}" srcId="{57C4797F-36CF-4E28-8628-2A8254A334F3}" destId="{A7B467BE-2206-4CEA-87E9-22CE06AEC49F}" srcOrd="0" destOrd="0" parTransId="{F9D6D2BB-B80A-49E8-8F2E-6465757FBE9F}" sibTransId="{774BB4D2-53D3-4020-B9C5-6B89700E6D42}"/>
    <dgm:cxn modelId="{6D9711FD-952E-4565-B3CC-3851F26A988A}" type="presOf" srcId="{75144CFA-9CE2-4F6F-B7AF-B8253FAD9E54}" destId="{D39187CB-BDFF-4BDA-B15F-55255DC96E9B}" srcOrd="0" destOrd="0" presId="urn:microsoft.com/office/officeart/2005/8/layout/radial5"/>
    <dgm:cxn modelId="{4FBFE16B-EEE0-42C1-866B-8846A9BF51D3}" type="presParOf" srcId="{FA8951AB-0B3C-42C2-8602-2F7D575D33EE}" destId="{8E032455-A97F-4A1E-A4F9-9DD95C7E2C54}" srcOrd="0" destOrd="0" presId="urn:microsoft.com/office/officeart/2005/8/layout/radial5"/>
    <dgm:cxn modelId="{71C4639C-0BE1-4496-B0FB-3D50F8C05C86}" type="presParOf" srcId="{FA8951AB-0B3C-42C2-8602-2F7D575D33EE}" destId="{D39187CB-BDFF-4BDA-B15F-55255DC96E9B}" srcOrd="1" destOrd="0" presId="urn:microsoft.com/office/officeart/2005/8/layout/radial5"/>
    <dgm:cxn modelId="{CCC48641-013B-43CE-BA51-3BDD8C16D8CB}" type="presParOf" srcId="{D39187CB-BDFF-4BDA-B15F-55255DC96E9B}" destId="{D55008E3-31DA-483C-8922-B33881F3ACB1}" srcOrd="0" destOrd="0" presId="urn:microsoft.com/office/officeart/2005/8/layout/radial5"/>
    <dgm:cxn modelId="{16FCD147-EBDF-46CE-8E56-FCB605DACE39}" type="presParOf" srcId="{FA8951AB-0B3C-42C2-8602-2F7D575D33EE}" destId="{14482191-97D7-4211-8F62-8BC9DB8A26DC}" srcOrd="2" destOrd="0" presId="urn:microsoft.com/office/officeart/2005/8/layout/radial5"/>
    <dgm:cxn modelId="{D45749B1-F293-4F3D-93D3-E034773CED71}" type="presParOf" srcId="{FA8951AB-0B3C-42C2-8602-2F7D575D33EE}" destId="{1A96DD3A-50EA-4F6C-9A1D-225E008624D7}" srcOrd="3" destOrd="0" presId="urn:microsoft.com/office/officeart/2005/8/layout/radial5"/>
    <dgm:cxn modelId="{567349A6-2476-4544-A029-563A8A61DCEF}" type="presParOf" srcId="{1A96DD3A-50EA-4F6C-9A1D-225E008624D7}" destId="{173B1CB7-55A1-42AC-80D5-FA418B006D98}" srcOrd="0" destOrd="0" presId="urn:microsoft.com/office/officeart/2005/8/layout/radial5"/>
    <dgm:cxn modelId="{B50F9B19-7B1A-48C5-9CFC-F63B53ECD398}" type="presParOf" srcId="{FA8951AB-0B3C-42C2-8602-2F7D575D33EE}" destId="{B36FF4F4-4DF5-4401-AFC9-F76EA4CCA095}" srcOrd="4" destOrd="0" presId="urn:microsoft.com/office/officeart/2005/8/layout/radial5"/>
    <dgm:cxn modelId="{C9624AEB-51E0-40FD-9576-8E58D7E8AB08}" type="presParOf" srcId="{FA8951AB-0B3C-42C2-8602-2F7D575D33EE}" destId="{17E93A8F-16F7-4CBD-B94D-F1F3C830482C}" srcOrd="5" destOrd="0" presId="urn:microsoft.com/office/officeart/2005/8/layout/radial5"/>
    <dgm:cxn modelId="{13B25DB3-4F41-4A5F-943D-21568AFA0B14}" type="presParOf" srcId="{17E93A8F-16F7-4CBD-B94D-F1F3C830482C}" destId="{5D63E73E-BBC8-429B-8336-6583A12E95BF}" srcOrd="0" destOrd="0" presId="urn:microsoft.com/office/officeart/2005/8/layout/radial5"/>
    <dgm:cxn modelId="{6DF7091E-6D73-44D8-A514-5BB7395641A7}" type="presParOf" srcId="{FA8951AB-0B3C-42C2-8602-2F7D575D33EE}" destId="{4275F2E2-D3BA-4097-B4C7-AFF92E1D46C3}" srcOrd="6" destOrd="0" presId="urn:microsoft.com/office/officeart/2005/8/layout/radial5"/>
    <dgm:cxn modelId="{F5DF0442-4C84-47E3-BE58-24E6D18CBFC4}" type="presParOf" srcId="{FA8951AB-0B3C-42C2-8602-2F7D575D33EE}" destId="{935DB791-CFB1-48F9-BAE1-BA4C934906E1}" srcOrd="7" destOrd="0" presId="urn:microsoft.com/office/officeart/2005/8/layout/radial5"/>
    <dgm:cxn modelId="{FD2C5F40-A960-4116-9FE1-BF0B2FA37771}" type="presParOf" srcId="{935DB791-CFB1-48F9-BAE1-BA4C934906E1}" destId="{99BC2A71-8EDE-42A1-86B9-C105590ED3DD}" srcOrd="0" destOrd="0" presId="urn:microsoft.com/office/officeart/2005/8/layout/radial5"/>
    <dgm:cxn modelId="{E74A97EF-76C6-448C-8A61-71089C8425F9}" type="presParOf" srcId="{FA8951AB-0B3C-42C2-8602-2F7D575D33EE}" destId="{E681CAE1-9AAA-4606-9370-E78972363E8C}" srcOrd="8" destOrd="0" presId="urn:microsoft.com/office/officeart/2005/8/layout/radial5"/>
    <dgm:cxn modelId="{90C57B47-E104-488E-A6C3-491B6A601241}" type="presParOf" srcId="{FA8951AB-0B3C-42C2-8602-2F7D575D33EE}" destId="{15027371-C9D9-4C20-A3A4-F70DF71E866E}" srcOrd="9" destOrd="0" presId="urn:microsoft.com/office/officeart/2005/8/layout/radial5"/>
    <dgm:cxn modelId="{F0FC7B8D-EE12-40F3-897A-D792A82375E6}" type="presParOf" srcId="{15027371-C9D9-4C20-A3A4-F70DF71E866E}" destId="{AFF01F41-4F6D-48BA-B6A6-958C3EE27E92}" srcOrd="0" destOrd="0" presId="urn:microsoft.com/office/officeart/2005/8/layout/radial5"/>
    <dgm:cxn modelId="{6F6AEB91-B17F-4748-AAEA-157BFBB84C5B}" type="presParOf" srcId="{FA8951AB-0B3C-42C2-8602-2F7D575D33EE}" destId="{162D0D53-C3F0-4928-BA2E-E39CBB48CA33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D6D2BB-B80A-49E8-8F2E-6465757FBE9F}" type="parTrans" cxnId="{708B7AEC-12B7-48B9-A8F7-9BB33A6A5B0B}">
      <dgm:prSet/>
      <dgm:spPr/>
      <dgm:t>
        <a:bodyPr/>
        <a:lstStyle/>
        <a:p>
          <a:endParaRPr lang="en-GB"/>
        </a:p>
      </dgm:t>
    </dgm:pt>
    <dgm:pt modelId="{A7B467BE-2206-4CEA-87E9-22CE06AEC49F}">
      <dgm:prSet phldrT="[Text]" custT="1"/>
      <dgm:spPr/>
      <dgm:t>
        <a:bodyPr>
          <a:noAutofit/>
        </a:bodyPr>
        <a:lstStyle/>
        <a:p>
          <a:pPr rtl="1"/>
          <a:r>
            <a:rPr lang="ar-SA" sz="2400" b="1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يمكنك تقديم معلومات حول</a:t>
          </a:r>
          <a:endParaRPr lang="en-GB" b="1"/>
        </a:p>
      </dgm:t>
    </dgm:pt>
    <dgm:pt modelId="{75144CFA-9CE2-4F6F-B7AF-B8253FAD9E54}" type="parTrans" cxnId="{8BF17869-EB41-4814-813F-D526FAC71AA4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 custT="1"/>
      <dgm:spPr/>
      <dgm:t>
        <a:bodyPr>
          <a:noAutofit/>
        </a:bodyPr>
        <a:lstStyle/>
        <a:p>
          <a:pPr rtl="1"/>
          <a:r>
            <a:rPr lang="ar-SA" sz="13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صيغة تمويل تخصيص الموارد</a:t>
          </a:r>
          <a:endParaRPr lang="en-GB"/>
        </a:p>
      </dgm:t>
    </dgm:pt>
    <dgm:pt modelId="{82324A73-7858-4DEB-B7B2-AC105206EB58}" type="sibTrans" cxnId="{8BF17869-EB41-4814-813F-D526FAC71AA4}">
      <dgm:prSet/>
      <dgm:spPr/>
      <dgm:t>
        <a:bodyPr/>
        <a:lstStyle/>
        <a:p>
          <a:endParaRPr lang="en-GB"/>
        </a:p>
      </dgm:t>
    </dgm:pt>
    <dgm:pt modelId="{3F5C0D05-B06F-407A-A159-F2163183251C}" type="parTrans" cxnId="{2000A887-F2BE-46FC-A15A-BDAFA938F6F4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 custT="1"/>
      <dgm:spPr/>
      <dgm:t>
        <a:bodyPr>
          <a:noAutofit/>
        </a:bodyPr>
        <a:lstStyle/>
        <a:p>
          <a:pPr rtl="1"/>
          <a:r>
            <a:rPr lang="ar-SA" sz="13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كيفية الانتقال إلى نموذج التمويل متعدد السنوات</a:t>
          </a:r>
        </a:p>
      </dgm:t>
    </dgm:pt>
    <dgm:pt modelId="{D03049E9-E30C-4BC6-AD7D-60D0E18C9799}" type="sibTrans" cxnId="{2000A887-F2BE-46FC-A15A-BDAFA938F6F4}">
      <dgm:prSet/>
      <dgm:spPr/>
      <dgm:t>
        <a:bodyPr/>
        <a:lstStyle/>
        <a:p>
          <a:endParaRPr lang="en-GB"/>
        </a:p>
      </dgm:t>
    </dgm:pt>
    <dgm:pt modelId="{85A8C702-8B76-4276-ADA9-21E6FC3F9DEE}" type="parTrans" cxnId="{F99C42C8-9E8A-483D-89AD-F1332B70CED0}">
      <dgm:prSet/>
      <dgm:spPr/>
      <dgm:t>
        <a:bodyPr/>
        <a:lstStyle/>
        <a:p>
          <a:endParaRPr lang="en-GB"/>
        </a:p>
      </dgm:t>
    </dgm:pt>
    <dgm:pt modelId="{4121FAD4-D5B2-4D3E-ABD4-D16390E96C65}">
      <dgm:prSet phldrT="[Text]" custT="1"/>
      <dgm:spPr/>
      <dgm:t>
        <a:bodyPr>
          <a:noAutofit/>
        </a:bodyPr>
        <a:lstStyle/>
        <a:p>
          <a:pPr rtl="1"/>
          <a:r>
            <a:rPr lang="ar-SA" sz="13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التكامل مع المشاريع المقيدة والتمويل المحلي</a:t>
          </a:r>
          <a:endParaRPr lang="en-GB"/>
        </a:p>
      </dgm:t>
    </dgm:pt>
    <dgm:pt modelId="{10D228E9-9307-460F-BA28-AEC72D43BBB3}" type="sibTrans" cxnId="{F99C42C8-9E8A-483D-89AD-F1332B70CED0}">
      <dgm:prSet/>
      <dgm:spPr/>
      <dgm:t>
        <a:bodyPr/>
        <a:lstStyle/>
        <a:p>
          <a:endParaRPr lang="en-GB"/>
        </a:p>
      </dgm:t>
    </dgm:pt>
    <dgm:pt modelId="{4144B721-E44C-4D5E-9B03-D75359196053}" type="parTrans" cxnId="{3C6F251B-45E9-420A-A0CD-ABB1C60FBCD1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 custT="1"/>
      <dgm:spPr/>
      <dgm:t>
        <a:bodyPr>
          <a:noAutofit/>
        </a:bodyPr>
        <a:lstStyle/>
        <a:p>
          <a:pPr rtl="1"/>
          <a:r>
            <a:rPr lang="ar-SA" sz="13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كيفية تقييم النموذج الجديد</a:t>
          </a:r>
          <a:endParaRPr lang="en-GB"/>
        </a:p>
      </dgm:t>
    </dgm:pt>
    <dgm:pt modelId="{0E4B0C9F-C593-459B-B5CA-DA3A2ED6A119}" type="sibTrans" cxnId="{3C6F251B-45E9-420A-A0CD-ABB1C60FBCD1}">
      <dgm:prSet/>
      <dgm:spPr/>
      <dgm:t>
        <a:bodyPr/>
        <a:lstStyle/>
        <a:p>
          <a:endParaRPr lang="en-GB"/>
        </a:p>
      </dgm:t>
    </dgm:pt>
    <dgm:pt modelId="{774BB4D2-53D3-4020-B9C5-6B89700E6D42}" type="sibTrans" cxnId="{708B7AEC-12B7-48B9-A8F7-9BB33A6A5B0B}">
      <dgm:prSet/>
      <dgm:spPr/>
      <dgm:t>
        <a:bodyPr/>
        <a:lstStyle/>
        <a:p>
          <a:endParaRPr lang="en-GB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4"/>
      <dgm:spPr/>
    </dgm:pt>
    <dgm:pt modelId="{D55008E3-31DA-483C-8922-B33881F3ACB1}" type="pres">
      <dgm:prSet presAssocID="{75144CFA-9CE2-4F6F-B7AF-B8253FAD9E54}" presName="connectorText" presStyleLbl="sibTrans2D1" presStyleIdx="0" presStyleCnt="4"/>
      <dgm:spPr/>
    </dgm:pt>
    <dgm:pt modelId="{14482191-97D7-4211-8F62-8BC9DB8A26DC}" type="pres">
      <dgm:prSet presAssocID="{511F2429-71D1-4502-ACF9-BFE696EAA69D}" presName="node" presStyleLbl="node1" presStyleIdx="0" presStyleCnt="4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4"/>
      <dgm:spPr/>
    </dgm:pt>
    <dgm:pt modelId="{173B1CB7-55A1-42AC-80D5-FA418B006D98}" type="pres">
      <dgm:prSet presAssocID="{3F5C0D05-B06F-407A-A159-F2163183251C}" presName="connectorText" presStyleLbl="sibTrans2D1" presStyleIdx="1" presStyleCnt="4"/>
      <dgm:spPr/>
    </dgm:pt>
    <dgm:pt modelId="{B36FF4F4-4DF5-4401-AFC9-F76EA4CCA095}" type="pres">
      <dgm:prSet presAssocID="{19A171D5-A24C-4621-BFE9-475A74ADB0A9}" presName="node" presStyleLbl="node1" presStyleIdx="1" presStyleCnt="4">
        <dgm:presLayoutVars>
          <dgm:bulletEnabled val="1"/>
        </dgm:presLayoutVars>
      </dgm:prSet>
      <dgm:spPr/>
    </dgm:pt>
    <dgm:pt modelId="{CBCF8D1C-E456-49CE-8D50-5E8F04D0DDB7}" type="pres">
      <dgm:prSet presAssocID="{85A8C702-8B76-4276-ADA9-21E6FC3F9DEE}" presName="parTrans" presStyleLbl="sibTrans2D1" presStyleIdx="2" presStyleCnt="4"/>
      <dgm:spPr/>
    </dgm:pt>
    <dgm:pt modelId="{CD32B140-1632-470B-B7A0-1BA4D2F11AF0}" type="pres">
      <dgm:prSet presAssocID="{85A8C702-8B76-4276-ADA9-21E6FC3F9DEE}" presName="connectorText" presStyleLbl="sibTrans2D1" presStyleIdx="2" presStyleCnt="4"/>
      <dgm:spPr/>
    </dgm:pt>
    <dgm:pt modelId="{4CC24333-7D37-4939-90C9-6B6745025350}" type="pres">
      <dgm:prSet presAssocID="{4121FAD4-D5B2-4D3E-ABD4-D16390E96C65}" presName="node" presStyleLbl="node1" presStyleIdx="2" presStyleCnt="4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3" presStyleCnt="4"/>
      <dgm:spPr/>
    </dgm:pt>
    <dgm:pt modelId="{AFF01F41-4F6D-48BA-B6A6-958C3EE27E92}" type="pres">
      <dgm:prSet presAssocID="{4144B721-E44C-4D5E-9B03-D75359196053}" presName="connectorText" presStyleLbl="sibTrans2D1" presStyleIdx="3" presStyleCnt="4"/>
      <dgm:spPr/>
    </dgm:pt>
    <dgm:pt modelId="{162D0D53-C3F0-4928-BA2E-E39CBB48CA33}" type="pres">
      <dgm:prSet presAssocID="{44CCF069-A918-47F1-9992-A9C3E2561642}" presName="node" presStyleLbl="node1" presStyleIdx="3" presStyleCnt="4" custRadScaleRad="101457" custRadScaleInc="3723">
        <dgm:presLayoutVars>
          <dgm:bulletEnabled val="1"/>
        </dgm:presLayoutVars>
      </dgm:prSet>
      <dgm:spPr/>
    </dgm:pt>
  </dgm:ptLst>
  <dgm:cxnLst>
    <dgm:cxn modelId="{95C9D008-8227-4CF5-8816-E3A6E20E8773}" type="presOf" srcId="{4144B721-E44C-4D5E-9B03-D75359196053}" destId="{AFF01F41-4F6D-48BA-B6A6-958C3EE27E92}" srcOrd="1" destOrd="0" presId="urn:microsoft.com/office/officeart/2005/8/layout/radial5"/>
    <dgm:cxn modelId="{2240EB0E-768E-4DD9-AD49-B3855F49FC5B}" type="presOf" srcId="{511F2429-71D1-4502-ACF9-BFE696EAA69D}" destId="{14482191-97D7-4211-8F62-8BC9DB8A26DC}" srcOrd="0" destOrd="0" presId="urn:microsoft.com/office/officeart/2005/8/layout/radial5"/>
    <dgm:cxn modelId="{3C6F251B-45E9-420A-A0CD-ABB1C60FBCD1}" srcId="{A7B467BE-2206-4CEA-87E9-22CE06AEC49F}" destId="{44CCF069-A918-47F1-9992-A9C3E2561642}" srcOrd="3" destOrd="0" parTransId="{4144B721-E44C-4D5E-9B03-D75359196053}" sibTransId="{0E4B0C9F-C593-459B-B5CA-DA3A2ED6A119}"/>
    <dgm:cxn modelId="{64D6C92B-96BF-4D68-999D-86C4E2EEA077}" type="presOf" srcId="{4121FAD4-D5B2-4D3E-ABD4-D16390E96C65}" destId="{4CC24333-7D37-4939-90C9-6B6745025350}" srcOrd="0" destOrd="0" presId="urn:microsoft.com/office/officeart/2005/8/layout/radial5"/>
    <dgm:cxn modelId="{E5E95434-976F-467B-B33B-60BE340C32A7}" type="presOf" srcId="{75144CFA-9CE2-4F6F-B7AF-B8253FAD9E54}" destId="{D39187CB-BDFF-4BDA-B15F-55255DC96E9B}" srcOrd="0" destOrd="0" presId="urn:microsoft.com/office/officeart/2005/8/layout/radial5"/>
    <dgm:cxn modelId="{8BF17869-EB41-4814-813F-D526FAC71AA4}" srcId="{A7B467BE-2206-4CEA-87E9-22CE06AEC49F}" destId="{511F2429-71D1-4502-ACF9-BFE696EAA69D}" srcOrd="0" destOrd="0" parTransId="{75144CFA-9CE2-4F6F-B7AF-B8253FAD9E54}" sibTransId="{82324A73-7858-4DEB-B7B2-AC105206EB58}"/>
    <dgm:cxn modelId="{B1F22072-9541-4FBF-9250-51DBF274D076}" type="presOf" srcId="{A7B467BE-2206-4CEA-87E9-22CE06AEC49F}" destId="{8E032455-A97F-4A1E-A4F9-9DD95C7E2C54}" srcOrd="0" destOrd="0" presId="urn:microsoft.com/office/officeart/2005/8/layout/radial5"/>
    <dgm:cxn modelId="{212E6E77-F6AB-4281-85CE-833B43D0603B}" type="presOf" srcId="{3F5C0D05-B06F-407A-A159-F2163183251C}" destId="{173B1CB7-55A1-42AC-80D5-FA418B006D98}" srcOrd="1" destOrd="0" presId="urn:microsoft.com/office/officeart/2005/8/layout/radial5"/>
    <dgm:cxn modelId="{2000A887-F2BE-46FC-A15A-BDAFA938F6F4}" srcId="{A7B467BE-2206-4CEA-87E9-22CE06AEC49F}" destId="{19A171D5-A24C-4621-BFE9-475A74ADB0A9}" srcOrd="1" destOrd="0" parTransId="{3F5C0D05-B06F-407A-A159-F2163183251C}" sibTransId="{D03049E9-E30C-4BC6-AD7D-60D0E18C9799}"/>
    <dgm:cxn modelId="{D2208E8F-F975-47F3-850B-4F833FF2D726}" type="presOf" srcId="{3F5C0D05-B06F-407A-A159-F2163183251C}" destId="{1A96DD3A-50EA-4F6C-9A1D-225E008624D7}" srcOrd="0" destOrd="0" presId="urn:microsoft.com/office/officeart/2005/8/layout/radial5"/>
    <dgm:cxn modelId="{65CF4B92-81C5-4B7B-B087-745DF9A7AF90}" type="presOf" srcId="{85A8C702-8B76-4276-ADA9-21E6FC3F9DEE}" destId="{CBCF8D1C-E456-49CE-8D50-5E8F04D0DDB7}" srcOrd="0" destOrd="0" presId="urn:microsoft.com/office/officeart/2005/8/layout/radial5"/>
    <dgm:cxn modelId="{DD5E4C97-E4BC-4503-9933-55DFB79F0CD3}" type="presOf" srcId="{4144B721-E44C-4D5E-9B03-D75359196053}" destId="{15027371-C9D9-4C20-A3A4-F70DF71E866E}" srcOrd="0" destOrd="0" presId="urn:microsoft.com/office/officeart/2005/8/layout/radial5"/>
    <dgm:cxn modelId="{E4A75B9A-2A54-4CBE-84C9-7C82DAE53642}" type="presOf" srcId="{57C4797F-36CF-4E28-8628-2A8254A334F3}" destId="{FA8951AB-0B3C-42C2-8602-2F7D575D33EE}" srcOrd="0" destOrd="0" presId="urn:microsoft.com/office/officeart/2005/8/layout/radial5"/>
    <dgm:cxn modelId="{5BDB27A9-1330-416F-AE3F-8B98173E77A3}" type="presOf" srcId="{44CCF069-A918-47F1-9992-A9C3E2561642}" destId="{162D0D53-C3F0-4928-BA2E-E39CBB48CA33}" srcOrd="0" destOrd="0" presId="urn:microsoft.com/office/officeart/2005/8/layout/radial5"/>
    <dgm:cxn modelId="{AFE20BC2-B310-4D66-99C0-1FF757E31A8C}" type="presOf" srcId="{75144CFA-9CE2-4F6F-B7AF-B8253FAD9E54}" destId="{D55008E3-31DA-483C-8922-B33881F3ACB1}" srcOrd="1" destOrd="0" presId="urn:microsoft.com/office/officeart/2005/8/layout/radial5"/>
    <dgm:cxn modelId="{F99C42C8-9E8A-483D-89AD-F1332B70CED0}" srcId="{A7B467BE-2206-4CEA-87E9-22CE06AEC49F}" destId="{4121FAD4-D5B2-4D3E-ABD4-D16390E96C65}" srcOrd="2" destOrd="0" parTransId="{85A8C702-8B76-4276-ADA9-21E6FC3F9DEE}" sibTransId="{10D228E9-9307-460F-BA28-AEC72D43BBB3}"/>
    <dgm:cxn modelId="{3F1052D2-F783-4E69-8F2E-E60764FD3C31}" type="presOf" srcId="{19A171D5-A24C-4621-BFE9-475A74ADB0A9}" destId="{B36FF4F4-4DF5-4401-AFC9-F76EA4CCA095}" srcOrd="0" destOrd="0" presId="urn:microsoft.com/office/officeart/2005/8/layout/radial5"/>
    <dgm:cxn modelId="{05A3C7E5-EA18-4F85-A66A-7E01547901E4}" type="presOf" srcId="{85A8C702-8B76-4276-ADA9-21E6FC3F9DEE}" destId="{CD32B140-1632-470B-B7A0-1BA4D2F11AF0}" srcOrd="1" destOrd="0" presId="urn:microsoft.com/office/officeart/2005/8/layout/radial5"/>
    <dgm:cxn modelId="{708B7AEC-12B7-48B9-A8F7-9BB33A6A5B0B}" srcId="{57C4797F-36CF-4E28-8628-2A8254A334F3}" destId="{A7B467BE-2206-4CEA-87E9-22CE06AEC49F}" srcOrd="0" destOrd="0" parTransId="{F9D6D2BB-B80A-49E8-8F2E-6465757FBE9F}" sibTransId="{774BB4D2-53D3-4020-B9C5-6B89700E6D42}"/>
    <dgm:cxn modelId="{B0042C93-9503-48D5-BFA4-E5B745A56D48}" type="presParOf" srcId="{FA8951AB-0B3C-42C2-8602-2F7D575D33EE}" destId="{8E032455-A97F-4A1E-A4F9-9DD95C7E2C54}" srcOrd="0" destOrd="0" presId="urn:microsoft.com/office/officeart/2005/8/layout/radial5"/>
    <dgm:cxn modelId="{EEF492C1-1547-43F4-BD1A-C6EC5DD41FEF}" type="presParOf" srcId="{FA8951AB-0B3C-42C2-8602-2F7D575D33EE}" destId="{D39187CB-BDFF-4BDA-B15F-55255DC96E9B}" srcOrd="1" destOrd="0" presId="urn:microsoft.com/office/officeart/2005/8/layout/radial5"/>
    <dgm:cxn modelId="{74B61D96-D863-4A16-B47E-F44A36EF0AEA}" type="presParOf" srcId="{D39187CB-BDFF-4BDA-B15F-55255DC96E9B}" destId="{D55008E3-31DA-483C-8922-B33881F3ACB1}" srcOrd="0" destOrd="0" presId="urn:microsoft.com/office/officeart/2005/8/layout/radial5"/>
    <dgm:cxn modelId="{3245612E-3895-4DC7-B703-08D05A30FC53}" type="presParOf" srcId="{FA8951AB-0B3C-42C2-8602-2F7D575D33EE}" destId="{14482191-97D7-4211-8F62-8BC9DB8A26DC}" srcOrd="2" destOrd="0" presId="urn:microsoft.com/office/officeart/2005/8/layout/radial5"/>
    <dgm:cxn modelId="{B0459832-9566-4476-A1EA-3E38BE65D865}" type="presParOf" srcId="{FA8951AB-0B3C-42C2-8602-2F7D575D33EE}" destId="{1A96DD3A-50EA-4F6C-9A1D-225E008624D7}" srcOrd="3" destOrd="0" presId="urn:microsoft.com/office/officeart/2005/8/layout/radial5"/>
    <dgm:cxn modelId="{B3F39EAD-14DE-4F8C-B894-74DD2327FAC7}" type="presParOf" srcId="{1A96DD3A-50EA-4F6C-9A1D-225E008624D7}" destId="{173B1CB7-55A1-42AC-80D5-FA418B006D98}" srcOrd="0" destOrd="0" presId="urn:microsoft.com/office/officeart/2005/8/layout/radial5"/>
    <dgm:cxn modelId="{CB5DE33A-779F-464B-BA4E-5815161DBEA8}" type="presParOf" srcId="{FA8951AB-0B3C-42C2-8602-2F7D575D33EE}" destId="{B36FF4F4-4DF5-4401-AFC9-F76EA4CCA095}" srcOrd="4" destOrd="0" presId="urn:microsoft.com/office/officeart/2005/8/layout/radial5"/>
    <dgm:cxn modelId="{7C7C9CA6-3289-4310-82AF-8C900F27D48A}" type="presParOf" srcId="{FA8951AB-0B3C-42C2-8602-2F7D575D33EE}" destId="{CBCF8D1C-E456-49CE-8D50-5E8F04D0DDB7}" srcOrd="5" destOrd="0" presId="urn:microsoft.com/office/officeart/2005/8/layout/radial5"/>
    <dgm:cxn modelId="{16676851-FEED-4BBA-A440-D868677EDB6D}" type="presParOf" srcId="{CBCF8D1C-E456-49CE-8D50-5E8F04D0DDB7}" destId="{CD32B140-1632-470B-B7A0-1BA4D2F11AF0}" srcOrd="0" destOrd="0" presId="urn:microsoft.com/office/officeart/2005/8/layout/radial5"/>
    <dgm:cxn modelId="{AFDFF7C2-ED75-42C2-93EF-46524729453D}" type="presParOf" srcId="{FA8951AB-0B3C-42C2-8602-2F7D575D33EE}" destId="{4CC24333-7D37-4939-90C9-6B6745025350}" srcOrd="6" destOrd="0" presId="urn:microsoft.com/office/officeart/2005/8/layout/radial5"/>
    <dgm:cxn modelId="{8F3DC7D0-5A7F-43DC-A7AE-9452BFB02557}" type="presParOf" srcId="{FA8951AB-0B3C-42C2-8602-2F7D575D33EE}" destId="{15027371-C9D9-4C20-A3A4-F70DF71E866E}" srcOrd="7" destOrd="0" presId="urn:microsoft.com/office/officeart/2005/8/layout/radial5"/>
    <dgm:cxn modelId="{91BA5C33-4BB9-41B9-AB70-7B8D6D57ECA8}" type="presParOf" srcId="{15027371-C9D9-4C20-A3A4-F70DF71E866E}" destId="{AFF01F41-4F6D-48BA-B6A6-958C3EE27E92}" srcOrd="0" destOrd="0" presId="urn:microsoft.com/office/officeart/2005/8/layout/radial5"/>
    <dgm:cxn modelId="{1453BB73-48E1-408F-A2A5-6EB2C506C59D}" type="presParOf" srcId="{FA8951AB-0B3C-42C2-8602-2F7D575D33EE}" destId="{162D0D53-C3F0-4928-BA2E-E39CBB48CA3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D6D2BB-B80A-49E8-8F2E-6465757FBE9F}" type="parTrans" cxnId="{D5DCF597-0B34-46D6-8F07-20E670D76FF1}">
      <dgm:prSet/>
      <dgm:spPr/>
      <dgm:t>
        <a:bodyPr/>
        <a:lstStyle/>
        <a:p>
          <a:endParaRPr lang="en-GB"/>
        </a:p>
      </dgm:t>
    </dgm:pt>
    <dgm:pt modelId="{A7B467BE-2206-4CEA-87E9-22CE06AEC49F}">
      <dgm:prSet phldrT="[Text]" custT="1"/>
      <dgm:spPr/>
      <dgm:t>
        <a:bodyPr>
          <a:noAutofit/>
        </a:bodyPr>
        <a:lstStyle/>
        <a:p>
          <a:pPr rtl="1"/>
          <a:r>
            <a:rPr lang="ar-SA" sz="2800" b="1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يمكنك تقديم معلومات حول</a:t>
          </a:r>
          <a:endParaRPr lang="en-GB" b="1"/>
        </a:p>
      </dgm:t>
    </dgm:pt>
    <dgm:pt modelId="{75144CFA-9CE2-4F6F-B7AF-B8253FAD9E54}" type="parTrans" cxnId="{CED54CB5-3534-4C97-A3A6-BDB517F455D6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 custT="1"/>
      <dgm:spPr/>
      <dgm:t>
        <a:bodyPr>
          <a:noAutofit/>
        </a:bodyPr>
        <a:lstStyle/>
        <a:p>
          <a:pPr rtl="1"/>
          <a:r>
            <a:rPr lang="ar-SA" sz="14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معايير العضوية والتعاون/الشراكة</a:t>
          </a:r>
          <a:endParaRPr lang="en-GB" sz="1400"/>
        </a:p>
      </dgm:t>
    </dgm:pt>
    <dgm:pt modelId="{82324A73-7858-4DEB-B7B2-AC105206EB58}" type="sibTrans" cxnId="{CED54CB5-3534-4C97-A3A6-BDB517F455D6}">
      <dgm:prSet/>
      <dgm:spPr/>
      <dgm:t>
        <a:bodyPr/>
        <a:lstStyle/>
        <a:p>
          <a:endParaRPr lang="en-GB"/>
        </a:p>
      </dgm:t>
    </dgm:pt>
    <dgm:pt modelId="{85A8C702-8B76-4276-ADA9-21E6FC3F9DEE}" type="parTrans" cxnId="{E8489905-66B0-4F21-989B-AC33A03A3284}">
      <dgm:prSet/>
      <dgm:spPr/>
      <dgm:t>
        <a:bodyPr/>
        <a:lstStyle/>
        <a:p>
          <a:endParaRPr lang="en-GB"/>
        </a:p>
      </dgm:t>
    </dgm:pt>
    <dgm:pt modelId="{4121FAD4-D5B2-4D3E-ABD4-D16390E96C65}">
      <dgm:prSet phldrT="[Text]" custT="1"/>
      <dgm:spPr/>
      <dgm:t>
        <a:bodyPr>
          <a:noAutofit/>
        </a:bodyPr>
        <a:lstStyle/>
        <a:p>
          <a:pPr rtl="1"/>
          <a:r>
            <a:rPr lang="ar-SA" sz="14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معايير العضوية والمبادئ التوجيهية والاعتماد</a:t>
          </a:r>
          <a:endParaRPr lang="en-GB" sz="1400"/>
        </a:p>
      </dgm:t>
    </dgm:pt>
    <dgm:pt modelId="{10D228E9-9307-460F-BA28-AEC72D43BBB3}" type="sibTrans" cxnId="{E8489905-66B0-4F21-989B-AC33A03A3284}">
      <dgm:prSet/>
      <dgm:spPr/>
      <dgm:t>
        <a:bodyPr/>
        <a:lstStyle/>
        <a:p>
          <a:endParaRPr lang="en-GB"/>
        </a:p>
      </dgm:t>
    </dgm:pt>
    <dgm:pt modelId="{4144B721-E44C-4D5E-9B03-D75359196053}" type="parTrans" cxnId="{E44B487E-9E22-45FF-9723-C77C8BD1E6A9}">
      <dgm:prSet/>
      <dgm:spPr/>
      <dgm:t>
        <a:bodyPr/>
        <a:lstStyle/>
        <a:p>
          <a:endParaRPr lang="en-GB"/>
        </a:p>
      </dgm:t>
    </dgm:pt>
    <dgm:pt modelId="{44CCF069-A918-47F1-9992-A9C3E2561642}">
      <dgm:prSet phldrT="[Text]" custT="1"/>
      <dgm:spPr/>
      <dgm:t>
        <a:bodyPr>
          <a:noAutofit/>
        </a:bodyPr>
        <a:lstStyle/>
        <a:p>
          <a:pPr rtl="1"/>
          <a:r>
            <a:rPr lang="ar-SA" sz="14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كيف تساعد المعايير الجمعيات الأعضاء في الاستجابة لاحتياجات المجتمع</a:t>
          </a:r>
          <a:endParaRPr lang="en-GB" sz="1400"/>
        </a:p>
      </dgm:t>
    </dgm:pt>
    <dgm:pt modelId="{0E4B0C9F-C593-459B-B5CA-DA3A2ED6A119}" type="sibTrans" cxnId="{E44B487E-9E22-45FF-9723-C77C8BD1E6A9}">
      <dgm:prSet/>
      <dgm:spPr/>
      <dgm:t>
        <a:bodyPr/>
        <a:lstStyle/>
        <a:p>
          <a:endParaRPr lang="en-GB"/>
        </a:p>
      </dgm:t>
    </dgm:pt>
    <dgm:pt modelId="{6A06A6B6-E2FE-4198-8714-5D527613B574}" type="parTrans" cxnId="{10D1E4BB-7E3F-495F-AB04-E7DAB87F4F8F}">
      <dgm:prSet/>
      <dgm:spPr/>
      <dgm:t>
        <a:bodyPr/>
        <a:lstStyle/>
        <a:p>
          <a:endParaRPr lang="en-GB"/>
        </a:p>
      </dgm:t>
    </dgm:pt>
    <dgm:pt modelId="{1F3A4FAA-C601-4EC5-9441-E65D3762FFFD}">
      <dgm:prSet phldrT="[Text]" custT="1"/>
      <dgm:spPr/>
      <dgm:t>
        <a:bodyPr>
          <a:noAutofit/>
        </a:bodyPr>
        <a:lstStyle/>
        <a:p>
          <a:pPr rtl="1"/>
          <a:r>
            <a:rPr lang="ar-SA" sz="14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التصرف عند عدم تلبية المعايير</a:t>
          </a:r>
          <a:endParaRPr lang="en-GB" sz="1400"/>
        </a:p>
      </dgm:t>
    </dgm:pt>
    <dgm:pt modelId="{6E3CB864-A390-4533-9B03-ED0FE47AD8A5}" type="sibTrans" cxnId="{10D1E4BB-7E3F-495F-AB04-E7DAB87F4F8F}">
      <dgm:prSet/>
      <dgm:spPr/>
      <dgm:t>
        <a:bodyPr/>
        <a:lstStyle/>
        <a:p>
          <a:endParaRPr lang="en-GB"/>
        </a:p>
      </dgm:t>
    </dgm:pt>
    <dgm:pt modelId="{7B92CA74-F6DD-4879-8C25-3F198D7B413C}" type="parTrans" cxnId="{9CA93295-4C9F-4045-8A18-8173CA3A2EF3}">
      <dgm:prSet/>
      <dgm:spPr/>
      <dgm:t>
        <a:bodyPr/>
        <a:lstStyle/>
        <a:p>
          <a:endParaRPr lang="en-GB"/>
        </a:p>
      </dgm:t>
    </dgm:pt>
    <dgm:pt modelId="{03BAFC50-A4C5-4C9B-81E6-4A011DAB5E98}">
      <dgm:prSet phldrT="[Text]" custT="1"/>
      <dgm:spPr/>
      <dgm:t>
        <a:bodyPr>
          <a:noAutofit/>
        </a:bodyPr>
        <a:lstStyle/>
        <a:p>
          <a:pPr rtl="1"/>
          <a:r>
            <a:rPr lang="ar-SA" sz="14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التحكيم في النزاع الذي يشمل الجمعيات الأعضاء</a:t>
          </a:r>
          <a:endParaRPr lang="en-GB" sz="1400"/>
        </a:p>
      </dgm:t>
    </dgm:pt>
    <dgm:pt modelId="{3CF93DFD-58A5-44AB-973D-61F80F365A89}" type="sibTrans" cxnId="{9CA93295-4C9F-4045-8A18-8173CA3A2EF3}">
      <dgm:prSet/>
      <dgm:spPr/>
      <dgm:t>
        <a:bodyPr/>
        <a:lstStyle/>
        <a:p>
          <a:endParaRPr lang="en-GB"/>
        </a:p>
      </dgm:t>
    </dgm:pt>
    <dgm:pt modelId="{774BB4D2-53D3-4020-B9C5-6B89700E6D42}" type="sibTrans" cxnId="{D5DCF597-0B34-46D6-8F07-20E670D76FF1}">
      <dgm:prSet/>
      <dgm:spPr/>
      <dgm:t>
        <a:bodyPr/>
        <a:lstStyle/>
        <a:p>
          <a:endParaRPr lang="en-GB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5"/>
      <dgm:spPr/>
    </dgm:pt>
    <dgm:pt modelId="{D55008E3-31DA-483C-8922-B33881F3ACB1}" type="pres">
      <dgm:prSet presAssocID="{75144CFA-9CE2-4F6F-B7AF-B8253FAD9E54}" presName="connectorText" presStyleLbl="sibTrans2D1" presStyleIdx="0" presStyleCnt="5"/>
      <dgm:spPr/>
    </dgm:pt>
    <dgm:pt modelId="{14482191-97D7-4211-8F62-8BC9DB8A26DC}" type="pres">
      <dgm:prSet presAssocID="{511F2429-71D1-4502-ACF9-BFE696EAA69D}" presName="node" presStyleLbl="node1" presStyleIdx="0" presStyleCnt="5">
        <dgm:presLayoutVars>
          <dgm:bulletEnabled val="1"/>
        </dgm:presLayoutVars>
      </dgm:prSet>
      <dgm:spPr/>
    </dgm:pt>
    <dgm:pt modelId="{CBCF8D1C-E456-49CE-8D50-5E8F04D0DDB7}" type="pres">
      <dgm:prSet presAssocID="{85A8C702-8B76-4276-ADA9-21E6FC3F9DEE}" presName="parTrans" presStyleLbl="sibTrans2D1" presStyleIdx="1" presStyleCnt="5"/>
      <dgm:spPr/>
    </dgm:pt>
    <dgm:pt modelId="{CD32B140-1632-470B-B7A0-1BA4D2F11AF0}" type="pres">
      <dgm:prSet presAssocID="{85A8C702-8B76-4276-ADA9-21E6FC3F9DEE}" presName="connectorText" presStyleLbl="sibTrans2D1" presStyleIdx="1" presStyleCnt="5"/>
      <dgm:spPr/>
    </dgm:pt>
    <dgm:pt modelId="{4CC24333-7D37-4939-90C9-6B6745025350}" type="pres">
      <dgm:prSet presAssocID="{4121FAD4-D5B2-4D3E-ABD4-D16390E96C65}" presName="node" presStyleLbl="node1" presStyleIdx="1" presStyleCnt="5">
        <dgm:presLayoutVars>
          <dgm:bulletEnabled val="1"/>
        </dgm:presLayoutVars>
      </dgm:prSet>
      <dgm:spPr/>
    </dgm:pt>
    <dgm:pt modelId="{15027371-C9D9-4C20-A3A4-F70DF71E866E}" type="pres">
      <dgm:prSet presAssocID="{4144B721-E44C-4D5E-9B03-D75359196053}" presName="parTrans" presStyleLbl="sibTrans2D1" presStyleIdx="2" presStyleCnt="5"/>
      <dgm:spPr/>
    </dgm:pt>
    <dgm:pt modelId="{AFF01F41-4F6D-48BA-B6A6-958C3EE27E92}" type="pres">
      <dgm:prSet presAssocID="{4144B721-E44C-4D5E-9B03-D75359196053}" presName="connectorText" presStyleLbl="sibTrans2D1" presStyleIdx="2" presStyleCnt="5"/>
      <dgm:spPr/>
    </dgm:pt>
    <dgm:pt modelId="{162D0D53-C3F0-4928-BA2E-E39CBB48CA33}" type="pres">
      <dgm:prSet presAssocID="{44CCF069-A918-47F1-9992-A9C3E2561642}" presName="node" presStyleLbl="node1" presStyleIdx="2" presStyleCnt="5">
        <dgm:presLayoutVars>
          <dgm:bulletEnabled val="1"/>
        </dgm:presLayoutVars>
      </dgm:prSet>
      <dgm:spPr/>
    </dgm:pt>
    <dgm:pt modelId="{20DFE7FE-736E-429D-A1BB-FA7B27557672}" type="pres">
      <dgm:prSet presAssocID="{6A06A6B6-E2FE-4198-8714-5D527613B574}" presName="parTrans" presStyleLbl="sibTrans2D1" presStyleIdx="3" presStyleCnt="5"/>
      <dgm:spPr/>
    </dgm:pt>
    <dgm:pt modelId="{D5339730-6F18-49FC-A49B-5B74CD411CFF}" type="pres">
      <dgm:prSet presAssocID="{6A06A6B6-E2FE-4198-8714-5D527613B574}" presName="connectorText" presStyleLbl="sibTrans2D1" presStyleIdx="3" presStyleCnt="5"/>
      <dgm:spPr/>
    </dgm:pt>
    <dgm:pt modelId="{68432BD5-00F6-49B9-A66E-2D6098084026}" type="pres">
      <dgm:prSet presAssocID="{1F3A4FAA-C601-4EC5-9441-E65D3762FFFD}" presName="node" presStyleLbl="node1" presStyleIdx="3" presStyleCnt="5">
        <dgm:presLayoutVars>
          <dgm:bulletEnabled val="1"/>
        </dgm:presLayoutVars>
      </dgm:prSet>
      <dgm:spPr/>
    </dgm:pt>
    <dgm:pt modelId="{4A21E92C-3A92-4B4B-B05C-5E77156321E8}" type="pres">
      <dgm:prSet presAssocID="{7B92CA74-F6DD-4879-8C25-3F198D7B413C}" presName="parTrans" presStyleLbl="sibTrans2D1" presStyleIdx="4" presStyleCnt="5"/>
      <dgm:spPr/>
    </dgm:pt>
    <dgm:pt modelId="{D6814F14-DF54-4876-BF73-4B3721CF5B0D}" type="pres">
      <dgm:prSet presAssocID="{7B92CA74-F6DD-4879-8C25-3F198D7B413C}" presName="connectorText" presStyleLbl="sibTrans2D1" presStyleIdx="4" presStyleCnt="5"/>
      <dgm:spPr/>
    </dgm:pt>
    <dgm:pt modelId="{E1B2A94F-D92B-470B-B560-094FD278430A}" type="pres">
      <dgm:prSet presAssocID="{03BAFC50-A4C5-4C9B-81E6-4A011DAB5E98}" presName="node" presStyleLbl="node1" presStyleIdx="4" presStyleCnt="5">
        <dgm:presLayoutVars>
          <dgm:bulletEnabled val="1"/>
        </dgm:presLayoutVars>
      </dgm:prSet>
      <dgm:spPr/>
    </dgm:pt>
  </dgm:ptLst>
  <dgm:cxnLst>
    <dgm:cxn modelId="{E8489905-66B0-4F21-989B-AC33A03A3284}" srcId="{A7B467BE-2206-4CEA-87E9-22CE06AEC49F}" destId="{4121FAD4-D5B2-4D3E-ABD4-D16390E96C65}" srcOrd="1" destOrd="0" parTransId="{85A8C702-8B76-4276-ADA9-21E6FC3F9DEE}" sibTransId="{10D228E9-9307-460F-BA28-AEC72D43BBB3}"/>
    <dgm:cxn modelId="{204EA55B-FDD3-480F-AACB-7A8E7B60B3A0}" type="presOf" srcId="{75144CFA-9CE2-4F6F-B7AF-B8253FAD9E54}" destId="{D39187CB-BDFF-4BDA-B15F-55255DC96E9B}" srcOrd="0" destOrd="0" presId="urn:microsoft.com/office/officeart/2005/8/layout/radial5"/>
    <dgm:cxn modelId="{0041185C-5457-4AAC-8A4F-7D0A4641338C}" type="presOf" srcId="{44CCF069-A918-47F1-9992-A9C3E2561642}" destId="{162D0D53-C3F0-4928-BA2E-E39CBB48CA33}" srcOrd="0" destOrd="0" presId="urn:microsoft.com/office/officeart/2005/8/layout/radial5"/>
    <dgm:cxn modelId="{F9C1CF47-CFB9-43EA-8096-3BD439E85DFC}" type="presOf" srcId="{4144B721-E44C-4D5E-9B03-D75359196053}" destId="{15027371-C9D9-4C20-A3A4-F70DF71E866E}" srcOrd="0" destOrd="0" presId="urn:microsoft.com/office/officeart/2005/8/layout/radial5"/>
    <dgm:cxn modelId="{8ECDAA6B-96B9-4F48-B86B-38EA851FBAA4}" type="presOf" srcId="{511F2429-71D1-4502-ACF9-BFE696EAA69D}" destId="{14482191-97D7-4211-8F62-8BC9DB8A26DC}" srcOrd="0" destOrd="0" presId="urn:microsoft.com/office/officeart/2005/8/layout/radial5"/>
    <dgm:cxn modelId="{3C9C3853-C236-451A-930C-67399BA91BF2}" type="presOf" srcId="{1F3A4FAA-C601-4EC5-9441-E65D3762FFFD}" destId="{68432BD5-00F6-49B9-A66E-2D6098084026}" srcOrd="0" destOrd="0" presId="urn:microsoft.com/office/officeart/2005/8/layout/radial5"/>
    <dgm:cxn modelId="{A6E9CB5A-2AB1-4582-BC28-E3C3044F4AB6}" type="presOf" srcId="{75144CFA-9CE2-4F6F-B7AF-B8253FAD9E54}" destId="{D55008E3-31DA-483C-8922-B33881F3ACB1}" srcOrd="1" destOrd="0" presId="urn:microsoft.com/office/officeart/2005/8/layout/radial5"/>
    <dgm:cxn modelId="{18E1117D-84B2-4CBB-9279-B37E041F1AF9}" type="presOf" srcId="{6A06A6B6-E2FE-4198-8714-5D527613B574}" destId="{20DFE7FE-736E-429D-A1BB-FA7B27557672}" srcOrd="0" destOrd="0" presId="urn:microsoft.com/office/officeart/2005/8/layout/radial5"/>
    <dgm:cxn modelId="{E44B487E-9E22-45FF-9723-C77C8BD1E6A9}" srcId="{A7B467BE-2206-4CEA-87E9-22CE06AEC49F}" destId="{44CCF069-A918-47F1-9992-A9C3E2561642}" srcOrd="2" destOrd="0" parTransId="{4144B721-E44C-4D5E-9B03-D75359196053}" sibTransId="{0E4B0C9F-C593-459B-B5CA-DA3A2ED6A119}"/>
    <dgm:cxn modelId="{97B31D95-E3A4-4EA7-97CC-2690EE8FC2C3}" type="presOf" srcId="{85A8C702-8B76-4276-ADA9-21E6FC3F9DEE}" destId="{CBCF8D1C-E456-49CE-8D50-5E8F04D0DDB7}" srcOrd="0" destOrd="0" presId="urn:microsoft.com/office/officeart/2005/8/layout/radial5"/>
    <dgm:cxn modelId="{9CA93295-4C9F-4045-8A18-8173CA3A2EF3}" srcId="{A7B467BE-2206-4CEA-87E9-22CE06AEC49F}" destId="{03BAFC50-A4C5-4C9B-81E6-4A011DAB5E98}" srcOrd="4" destOrd="0" parTransId="{7B92CA74-F6DD-4879-8C25-3F198D7B413C}" sibTransId="{3CF93DFD-58A5-44AB-973D-61F80F365A89}"/>
    <dgm:cxn modelId="{D5DCF597-0B34-46D6-8F07-20E670D76FF1}" srcId="{57C4797F-36CF-4E28-8628-2A8254A334F3}" destId="{A7B467BE-2206-4CEA-87E9-22CE06AEC49F}" srcOrd="0" destOrd="0" parTransId="{F9D6D2BB-B80A-49E8-8F2E-6465757FBE9F}" sibTransId="{774BB4D2-53D3-4020-B9C5-6B89700E6D42}"/>
    <dgm:cxn modelId="{F5F649A6-0F73-4965-8E2D-3581665125A8}" type="presOf" srcId="{A7B467BE-2206-4CEA-87E9-22CE06AEC49F}" destId="{8E032455-A97F-4A1E-A4F9-9DD95C7E2C54}" srcOrd="0" destOrd="0" presId="urn:microsoft.com/office/officeart/2005/8/layout/radial5"/>
    <dgm:cxn modelId="{D50CFDA6-7CFF-4979-B160-37A8B0C5B29B}" type="presOf" srcId="{7B92CA74-F6DD-4879-8C25-3F198D7B413C}" destId="{D6814F14-DF54-4876-BF73-4B3721CF5B0D}" srcOrd="1" destOrd="0" presId="urn:microsoft.com/office/officeart/2005/8/layout/radial5"/>
    <dgm:cxn modelId="{2D6F30A7-125E-4EE3-92CD-E6F6FA62DD23}" type="presOf" srcId="{03BAFC50-A4C5-4C9B-81E6-4A011DAB5E98}" destId="{E1B2A94F-D92B-470B-B560-094FD278430A}" srcOrd="0" destOrd="0" presId="urn:microsoft.com/office/officeart/2005/8/layout/radial5"/>
    <dgm:cxn modelId="{46C06AB3-3469-4A4F-A6D2-396B4FC61F76}" type="presOf" srcId="{57C4797F-36CF-4E28-8628-2A8254A334F3}" destId="{FA8951AB-0B3C-42C2-8602-2F7D575D33EE}" srcOrd="0" destOrd="0" presId="urn:microsoft.com/office/officeart/2005/8/layout/radial5"/>
    <dgm:cxn modelId="{CED54CB5-3534-4C97-A3A6-BDB517F455D6}" srcId="{A7B467BE-2206-4CEA-87E9-22CE06AEC49F}" destId="{511F2429-71D1-4502-ACF9-BFE696EAA69D}" srcOrd="0" destOrd="0" parTransId="{75144CFA-9CE2-4F6F-B7AF-B8253FAD9E54}" sibTransId="{82324A73-7858-4DEB-B7B2-AC105206EB58}"/>
    <dgm:cxn modelId="{F0BB9BBB-7DE4-480E-BDCC-D0EC35D25F51}" type="presOf" srcId="{4144B721-E44C-4D5E-9B03-D75359196053}" destId="{AFF01F41-4F6D-48BA-B6A6-958C3EE27E92}" srcOrd="1" destOrd="0" presId="urn:microsoft.com/office/officeart/2005/8/layout/radial5"/>
    <dgm:cxn modelId="{10D1E4BB-7E3F-495F-AB04-E7DAB87F4F8F}" srcId="{A7B467BE-2206-4CEA-87E9-22CE06AEC49F}" destId="{1F3A4FAA-C601-4EC5-9441-E65D3762FFFD}" srcOrd="3" destOrd="0" parTransId="{6A06A6B6-E2FE-4198-8714-5D527613B574}" sibTransId="{6E3CB864-A390-4533-9B03-ED0FE47AD8A5}"/>
    <dgm:cxn modelId="{C55DB2C0-E1E0-4385-9F3F-E21DD1A30BA8}" type="presOf" srcId="{4121FAD4-D5B2-4D3E-ABD4-D16390E96C65}" destId="{4CC24333-7D37-4939-90C9-6B6745025350}" srcOrd="0" destOrd="0" presId="urn:microsoft.com/office/officeart/2005/8/layout/radial5"/>
    <dgm:cxn modelId="{EE2DEFDD-3A57-46F1-83FF-6F7CACB547BE}" type="presOf" srcId="{6A06A6B6-E2FE-4198-8714-5D527613B574}" destId="{D5339730-6F18-49FC-A49B-5B74CD411CFF}" srcOrd="1" destOrd="0" presId="urn:microsoft.com/office/officeart/2005/8/layout/radial5"/>
    <dgm:cxn modelId="{1345DEE1-A563-4CA9-9CF6-081C876D37E0}" type="presOf" srcId="{7B92CA74-F6DD-4879-8C25-3F198D7B413C}" destId="{4A21E92C-3A92-4B4B-B05C-5E77156321E8}" srcOrd="0" destOrd="0" presId="urn:microsoft.com/office/officeart/2005/8/layout/radial5"/>
    <dgm:cxn modelId="{C9C89DFD-3426-4A14-B122-2D989FC313D0}" type="presOf" srcId="{85A8C702-8B76-4276-ADA9-21E6FC3F9DEE}" destId="{CD32B140-1632-470B-B7A0-1BA4D2F11AF0}" srcOrd="1" destOrd="0" presId="urn:microsoft.com/office/officeart/2005/8/layout/radial5"/>
    <dgm:cxn modelId="{1DBC99D7-DC2B-45E6-9FE7-D58FD3B5772A}" type="presParOf" srcId="{FA8951AB-0B3C-42C2-8602-2F7D575D33EE}" destId="{8E032455-A97F-4A1E-A4F9-9DD95C7E2C54}" srcOrd="0" destOrd="0" presId="urn:microsoft.com/office/officeart/2005/8/layout/radial5"/>
    <dgm:cxn modelId="{FCD917CB-7805-481A-8A64-0E077724E7EE}" type="presParOf" srcId="{FA8951AB-0B3C-42C2-8602-2F7D575D33EE}" destId="{D39187CB-BDFF-4BDA-B15F-55255DC96E9B}" srcOrd="1" destOrd="0" presId="urn:microsoft.com/office/officeart/2005/8/layout/radial5"/>
    <dgm:cxn modelId="{D07199D8-1412-4259-BCEC-F2F6F786F071}" type="presParOf" srcId="{D39187CB-BDFF-4BDA-B15F-55255DC96E9B}" destId="{D55008E3-31DA-483C-8922-B33881F3ACB1}" srcOrd="0" destOrd="0" presId="urn:microsoft.com/office/officeart/2005/8/layout/radial5"/>
    <dgm:cxn modelId="{0D22282D-CF65-4380-B27A-E94C7BC4ED46}" type="presParOf" srcId="{FA8951AB-0B3C-42C2-8602-2F7D575D33EE}" destId="{14482191-97D7-4211-8F62-8BC9DB8A26DC}" srcOrd="2" destOrd="0" presId="urn:microsoft.com/office/officeart/2005/8/layout/radial5"/>
    <dgm:cxn modelId="{3B91F740-8A47-41E5-BFEC-A637EE8D3545}" type="presParOf" srcId="{FA8951AB-0B3C-42C2-8602-2F7D575D33EE}" destId="{CBCF8D1C-E456-49CE-8D50-5E8F04D0DDB7}" srcOrd="3" destOrd="0" presId="urn:microsoft.com/office/officeart/2005/8/layout/radial5"/>
    <dgm:cxn modelId="{403ADB7B-82F6-4DCF-A421-5EA38A944659}" type="presParOf" srcId="{CBCF8D1C-E456-49CE-8D50-5E8F04D0DDB7}" destId="{CD32B140-1632-470B-B7A0-1BA4D2F11AF0}" srcOrd="0" destOrd="0" presId="urn:microsoft.com/office/officeart/2005/8/layout/radial5"/>
    <dgm:cxn modelId="{86253EFD-861E-4088-850D-747B8A1178DD}" type="presParOf" srcId="{FA8951AB-0B3C-42C2-8602-2F7D575D33EE}" destId="{4CC24333-7D37-4939-90C9-6B6745025350}" srcOrd="4" destOrd="0" presId="urn:microsoft.com/office/officeart/2005/8/layout/radial5"/>
    <dgm:cxn modelId="{788B958C-4AA3-41AD-8865-5E6A5AB9F6F4}" type="presParOf" srcId="{FA8951AB-0B3C-42C2-8602-2F7D575D33EE}" destId="{15027371-C9D9-4C20-A3A4-F70DF71E866E}" srcOrd="5" destOrd="0" presId="urn:microsoft.com/office/officeart/2005/8/layout/radial5"/>
    <dgm:cxn modelId="{2C681399-F756-4BA5-B50B-FF85E3E2F68F}" type="presParOf" srcId="{15027371-C9D9-4C20-A3A4-F70DF71E866E}" destId="{AFF01F41-4F6D-48BA-B6A6-958C3EE27E92}" srcOrd="0" destOrd="0" presId="urn:microsoft.com/office/officeart/2005/8/layout/radial5"/>
    <dgm:cxn modelId="{D271D837-1608-47FB-9036-6A48160FA45E}" type="presParOf" srcId="{FA8951AB-0B3C-42C2-8602-2F7D575D33EE}" destId="{162D0D53-C3F0-4928-BA2E-E39CBB48CA33}" srcOrd="6" destOrd="0" presId="urn:microsoft.com/office/officeart/2005/8/layout/radial5"/>
    <dgm:cxn modelId="{7D126A05-061B-4DB1-A7C7-F891C8A95C6D}" type="presParOf" srcId="{FA8951AB-0B3C-42C2-8602-2F7D575D33EE}" destId="{20DFE7FE-736E-429D-A1BB-FA7B27557672}" srcOrd="7" destOrd="0" presId="urn:microsoft.com/office/officeart/2005/8/layout/radial5"/>
    <dgm:cxn modelId="{44C347F7-1322-4A87-A2C9-37B7BC6DA976}" type="presParOf" srcId="{20DFE7FE-736E-429D-A1BB-FA7B27557672}" destId="{D5339730-6F18-49FC-A49B-5B74CD411CFF}" srcOrd="0" destOrd="0" presId="urn:microsoft.com/office/officeart/2005/8/layout/radial5"/>
    <dgm:cxn modelId="{1DAF0ABC-D863-49E6-9472-8082AFC871D7}" type="presParOf" srcId="{FA8951AB-0B3C-42C2-8602-2F7D575D33EE}" destId="{68432BD5-00F6-49B9-A66E-2D6098084026}" srcOrd="8" destOrd="0" presId="urn:microsoft.com/office/officeart/2005/8/layout/radial5"/>
    <dgm:cxn modelId="{652D9615-1E96-46C3-A16B-71FE90443329}" type="presParOf" srcId="{FA8951AB-0B3C-42C2-8602-2F7D575D33EE}" destId="{4A21E92C-3A92-4B4B-B05C-5E77156321E8}" srcOrd="9" destOrd="0" presId="urn:microsoft.com/office/officeart/2005/8/layout/radial5"/>
    <dgm:cxn modelId="{E46883B2-CC31-4B26-A814-15CA1B4D4921}" type="presParOf" srcId="{4A21E92C-3A92-4B4B-B05C-5E77156321E8}" destId="{D6814F14-DF54-4876-BF73-4B3721CF5B0D}" srcOrd="0" destOrd="0" presId="urn:microsoft.com/office/officeart/2005/8/layout/radial5"/>
    <dgm:cxn modelId="{BF4681E0-4669-4B64-A157-F6F4530A4F1E}" type="presParOf" srcId="{FA8951AB-0B3C-42C2-8602-2F7D575D33EE}" destId="{E1B2A94F-D92B-470B-B560-094FD278430A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C4797F-36CF-4E28-8628-2A8254A334F3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9D6D2BB-B80A-49E8-8F2E-6465757FBE9F}" type="parTrans" cxnId="{66E58618-420C-4A22-8C7D-44B976A27EED}">
      <dgm:prSet/>
      <dgm:spPr/>
      <dgm:t>
        <a:bodyPr/>
        <a:lstStyle/>
        <a:p>
          <a:endParaRPr lang="en-GB"/>
        </a:p>
      </dgm:t>
    </dgm:pt>
    <dgm:pt modelId="{A7B467BE-2206-4CEA-87E9-22CE06AEC49F}">
      <dgm:prSet phldrT="[Text]" custT="1"/>
      <dgm:spPr/>
      <dgm:t>
        <a:bodyPr>
          <a:noAutofit/>
        </a:bodyPr>
        <a:lstStyle/>
        <a:p>
          <a:pPr rtl="1"/>
          <a:r>
            <a:rPr lang="ar-SA" sz="2200" b="1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يمكنك تقديم معلومات حول</a:t>
          </a:r>
          <a:r>
            <a:rPr lang="ar-SA" sz="22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:</a:t>
          </a:r>
          <a:endParaRPr lang="en-GB"/>
        </a:p>
      </dgm:t>
    </dgm:pt>
    <dgm:pt modelId="{75144CFA-9CE2-4F6F-B7AF-B8253FAD9E54}" type="parTrans" cxnId="{E0912513-02CD-4C9E-B8D3-A1AF08E8B034}">
      <dgm:prSet/>
      <dgm:spPr/>
      <dgm:t>
        <a:bodyPr/>
        <a:lstStyle/>
        <a:p>
          <a:endParaRPr lang="en-GB"/>
        </a:p>
      </dgm:t>
    </dgm:pt>
    <dgm:pt modelId="{511F2429-71D1-4502-ACF9-BFE696EAA69D}">
      <dgm:prSet phldrT="[Text]" custT="1"/>
      <dgm:spPr/>
      <dgm:t>
        <a:bodyPr>
          <a:noAutofit/>
        </a:bodyPr>
        <a:lstStyle/>
        <a:p>
          <a:pPr rtl="1"/>
          <a:r>
            <a:rPr lang="ar-SA" sz="12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إدارة المخاطر</a:t>
          </a:r>
        </a:p>
      </dgm:t>
    </dgm:pt>
    <dgm:pt modelId="{82324A73-7858-4DEB-B7B2-AC105206EB58}" type="sibTrans" cxnId="{E0912513-02CD-4C9E-B8D3-A1AF08E8B034}">
      <dgm:prSet/>
      <dgm:spPr/>
      <dgm:t>
        <a:bodyPr/>
        <a:lstStyle/>
        <a:p>
          <a:endParaRPr lang="en-GB"/>
        </a:p>
      </dgm:t>
    </dgm:pt>
    <dgm:pt modelId="{3F5C0D05-B06F-407A-A159-F2163183251C}" type="parTrans" cxnId="{A8A03ED6-4A18-4CCA-8BE4-8A459409F3A9}">
      <dgm:prSet/>
      <dgm:spPr/>
      <dgm:t>
        <a:bodyPr/>
        <a:lstStyle/>
        <a:p>
          <a:endParaRPr lang="en-GB"/>
        </a:p>
      </dgm:t>
    </dgm:pt>
    <dgm:pt modelId="{19A171D5-A24C-4621-BFE9-475A74ADB0A9}">
      <dgm:prSet phldrT="[Text]" custT="1"/>
      <dgm:spPr/>
      <dgm:t>
        <a:bodyPr>
          <a:noAutofit/>
        </a:bodyPr>
        <a:lstStyle/>
        <a:p>
          <a:pPr rtl="1"/>
          <a:r>
            <a:rPr lang="ar-SA" sz="12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مستوى عال من الرقابة المالية</a:t>
          </a:r>
          <a:endParaRPr lang="en-GB" sz="1200"/>
        </a:p>
      </dgm:t>
    </dgm:pt>
    <dgm:pt modelId="{D03049E9-E30C-4BC6-AD7D-60D0E18C9799}" type="sibTrans" cxnId="{A8A03ED6-4A18-4CCA-8BE4-8A459409F3A9}">
      <dgm:prSet/>
      <dgm:spPr/>
      <dgm:t>
        <a:bodyPr/>
        <a:lstStyle/>
        <a:p>
          <a:endParaRPr lang="en-GB"/>
        </a:p>
      </dgm:t>
    </dgm:pt>
    <dgm:pt modelId="{FE24221D-32DC-4CAD-906A-BB1553FB56CD}" type="parTrans" cxnId="{4FFD2CDD-CC72-4DC6-A24E-2698349E365B}">
      <dgm:prSet/>
      <dgm:spPr/>
      <dgm:t>
        <a:bodyPr/>
        <a:lstStyle/>
        <a:p>
          <a:endParaRPr lang="en-BE"/>
        </a:p>
      </dgm:t>
    </dgm:pt>
    <dgm:pt modelId="{9DD721DE-1E74-4029-8885-38216B8F39C7}">
      <dgm:prSet custT="1"/>
      <dgm:spPr/>
      <dgm:t>
        <a:bodyPr>
          <a:noAutofit/>
        </a:bodyPr>
        <a:lstStyle/>
        <a:p>
          <a:pPr rtl="1"/>
          <a:r>
            <a:rPr lang="ar-SA" sz="12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ضمان الاستجابات المناسبة في الوقت المناسب للنتائج والتوصيات</a:t>
          </a:r>
          <a:endParaRPr lang="en-GB"/>
        </a:p>
      </dgm:t>
    </dgm:pt>
    <dgm:pt modelId="{7069B63B-5A8A-4BA4-A26F-54B9DB67DA4C}" type="sibTrans" cxnId="{4FFD2CDD-CC72-4DC6-A24E-2698349E365B}">
      <dgm:prSet/>
      <dgm:spPr/>
      <dgm:t>
        <a:bodyPr/>
        <a:lstStyle/>
        <a:p>
          <a:endParaRPr lang="en-BE"/>
        </a:p>
      </dgm:t>
    </dgm:pt>
    <dgm:pt modelId="{19DBB033-4EC1-4DF1-83CD-C54B8A0121D1}" type="parTrans" cxnId="{100780AE-6993-4742-BC7D-DA81599C1079}">
      <dgm:prSet/>
      <dgm:spPr/>
      <dgm:t>
        <a:bodyPr/>
        <a:lstStyle/>
        <a:p>
          <a:endParaRPr lang="en-BE"/>
        </a:p>
      </dgm:t>
    </dgm:pt>
    <dgm:pt modelId="{823C5122-F665-4948-8564-D0BB4813C9FC}">
      <dgm:prSet custT="1"/>
      <dgm:spPr/>
      <dgm:t>
        <a:bodyPr>
          <a:noAutofit/>
        </a:bodyPr>
        <a:lstStyle/>
        <a:p>
          <a:pPr rtl="1"/>
          <a:r>
            <a:rPr lang="ar-SA" sz="12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تنفيذ سياسة الحماية</a:t>
          </a:r>
          <a:endParaRPr lang="en-GB"/>
        </a:p>
      </dgm:t>
    </dgm:pt>
    <dgm:pt modelId="{A0CEFA48-036C-4A28-A4D0-EDDA75099DC2}" type="sibTrans" cxnId="{100780AE-6993-4742-BC7D-DA81599C1079}">
      <dgm:prSet/>
      <dgm:spPr/>
      <dgm:t>
        <a:bodyPr/>
        <a:lstStyle/>
        <a:p>
          <a:endParaRPr lang="en-BE"/>
        </a:p>
      </dgm:t>
    </dgm:pt>
    <dgm:pt modelId="{124FFFCD-5D62-4D56-A91B-5A73B9B88C1A}" type="parTrans" cxnId="{F03B8CCD-70A7-4CAB-8575-91DDE5027562}">
      <dgm:prSet/>
      <dgm:spPr/>
      <dgm:t>
        <a:bodyPr/>
        <a:lstStyle/>
        <a:p>
          <a:endParaRPr lang="en-BE"/>
        </a:p>
      </dgm:t>
    </dgm:pt>
    <dgm:pt modelId="{48851B55-FCA1-47B7-9C31-A90A0D08C755}">
      <dgm:prSet custT="1"/>
      <dgm:spPr/>
      <dgm:t>
        <a:bodyPr>
          <a:noAutofit/>
        </a:bodyPr>
        <a:lstStyle/>
        <a:p>
          <a:pPr rtl="1"/>
          <a:r>
            <a:rPr lang="ar-SA" sz="12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برنامج المراجعة الداخلية والخارجية السنوية</a:t>
          </a:r>
          <a:endParaRPr lang="en-GB"/>
        </a:p>
      </dgm:t>
    </dgm:pt>
    <dgm:pt modelId="{485FEA5E-CE11-4BEB-88FC-6D02A3D7A9AA}" type="sibTrans" cxnId="{F03B8CCD-70A7-4CAB-8575-91DDE5027562}">
      <dgm:prSet/>
      <dgm:spPr/>
      <dgm:t>
        <a:bodyPr/>
        <a:lstStyle/>
        <a:p>
          <a:endParaRPr lang="en-BE"/>
        </a:p>
      </dgm:t>
    </dgm:pt>
    <dgm:pt modelId="{560FAEBA-69F9-4195-82C2-1F3A43E63F83}" type="parTrans" cxnId="{2CE96885-1505-455A-B05B-DAC0D19D747F}">
      <dgm:prSet/>
      <dgm:spPr/>
      <dgm:t>
        <a:bodyPr/>
        <a:lstStyle/>
        <a:p>
          <a:endParaRPr lang="en-GB"/>
        </a:p>
      </dgm:t>
    </dgm:pt>
    <dgm:pt modelId="{365ACA33-3A91-4083-B2CC-CC5AF6867B30}">
      <dgm:prSet phldrT="[Text]" custT="1"/>
      <dgm:spPr/>
      <dgm:t>
        <a:bodyPr>
          <a:noAutofit/>
        </a:bodyPr>
        <a:lstStyle/>
        <a:p>
          <a:pPr rtl="1"/>
          <a:r>
            <a:rPr lang="ar-SA" sz="1200" b="0" i="0" u="none" strike="noStrike">
              <a:highlight>
                <a:srgbClr val="000000">
                  <a:alpha val="0"/>
                </a:srgbClr>
              </a:highlight>
              <a:latin typeface="Calibri"/>
            </a:rPr>
            <a:t>التحكم في الموارد المالية واستثمارها وإنفاقها بشكل صحيح</a:t>
          </a:r>
          <a:endParaRPr lang="en-GB" sz="1200"/>
        </a:p>
      </dgm:t>
    </dgm:pt>
    <dgm:pt modelId="{862F5ACE-92DE-4ABA-B61C-11E330AE72E1}" type="sibTrans" cxnId="{2CE96885-1505-455A-B05B-DAC0D19D747F}">
      <dgm:prSet/>
      <dgm:spPr/>
      <dgm:t>
        <a:bodyPr/>
        <a:lstStyle/>
        <a:p>
          <a:endParaRPr lang="en-GB"/>
        </a:p>
      </dgm:t>
    </dgm:pt>
    <dgm:pt modelId="{774BB4D2-53D3-4020-B9C5-6B89700E6D42}" type="sibTrans" cxnId="{66E58618-420C-4A22-8C7D-44B976A27EED}">
      <dgm:prSet/>
      <dgm:spPr/>
      <dgm:t>
        <a:bodyPr/>
        <a:lstStyle/>
        <a:p>
          <a:endParaRPr lang="en-GB"/>
        </a:p>
      </dgm:t>
    </dgm:pt>
    <dgm:pt modelId="{FA8951AB-0B3C-42C2-8602-2F7D575D33EE}" type="pres">
      <dgm:prSet presAssocID="{57C4797F-36CF-4E28-8628-2A8254A334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032455-A97F-4A1E-A4F9-9DD95C7E2C54}" type="pres">
      <dgm:prSet presAssocID="{A7B467BE-2206-4CEA-87E9-22CE06AEC49F}" presName="centerShape" presStyleLbl="node0" presStyleIdx="0" presStyleCnt="1"/>
      <dgm:spPr/>
    </dgm:pt>
    <dgm:pt modelId="{D39187CB-BDFF-4BDA-B15F-55255DC96E9B}" type="pres">
      <dgm:prSet presAssocID="{75144CFA-9CE2-4F6F-B7AF-B8253FAD9E54}" presName="parTrans" presStyleLbl="sibTrans2D1" presStyleIdx="0" presStyleCnt="6"/>
      <dgm:spPr/>
    </dgm:pt>
    <dgm:pt modelId="{D55008E3-31DA-483C-8922-B33881F3ACB1}" type="pres">
      <dgm:prSet presAssocID="{75144CFA-9CE2-4F6F-B7AF-B8253FAD9E54}" presName="connectorText" presStyleLbl="sibTrans2D1" presStyleIdx="0" presStyleCnt="6"/>
      <dgm:spPr/>
    </dgm:pt>
    <dgm:pt modelId="{14482191-97D7-4211-8F62-8BC9DB8A26DC}" type="pres">
      <dgm:prSet presAssocID="{511F2429-71D1-4502-ACF9-BFE696EAA69D}" presName="node" presStyleLbl="node1" presStyleIdx="0" presStyleCnt="6">
        <dgm:presLayoutVars>
          <dgm:bulletEnabled val="1"/>
        </dgm:presLayoutVars>
      </dgm:prSet>
      <dgm:spPr/>
    </dgm:pt>
    <dgm:pt modelId="{1A96DD3A-50EA-4F6C-9A1D-225E008624D7}" type="pres">
      <dgm:prSet presAssocID="{3F5C0D05-B06F-407A-A159-F2163183251C}" presName="parTrans" presStyleLbl="sibTrans2D1" presStyleIdx="1" presStyleCnt="6"/>
      <dgm:spPr/>
    </dgm:pt>
    <dgm:pt modelId="{173B1CB7-55A1-42AC-80D5-FA418B006D98}" type="pres">
      <dgm:prSet presAssocID="{3F5C0D05-B06F-407A-A159-F2163183251C}" presName="connectorText" presStyleLbl="sibTrans2D1" presStyleIdx="1" presStyleCnt="6"/>
      <dgm:spPr/>
    </dgm:pt>
    <dgm:pt modelId="{B36FF4F4-4DF5-4401-AFC9-F76EA4CCA095}" type="pres">
      <dgm:prSet presAssocID="{19A171D5-A24C-4621-BFE9-475A74ADB0A9}" presName="node" presStyleLbl="node1" presStyleIdx="1" presStyleCnt="6">
        <dgm:presLayoutVars>
          <dgm:bulletEnabled val="1"/>
        </dgm:presLayoutVars>
      </dgm:prSet>
      <dgm:spPr/>
    </dgm:pt>
    <dgm:pt modelId="{12DE9EB3-1F12-4FE1-8D20-D5B9C02C04CF}" type="pres">
      <dgm:prSet presAssocID="{FE24221D-32DC-4CAD-906A-BB1553FB56CD}" presName="parTrans" presStyleLbl="sibTrans2D1" presStyleIdx="2" presStyleCnt="6"/>
      <dgm:spPr/>
    </dgm:pt>
    <dgm:pt modelId="{4FC6A735-A19E-4D46-B6AA-90DEAC2C522D}" type="pres">
      <dgm:prSet presAssocID="{FE24221D-32DC-4CAD-906A-BB1553FB56CD}" presName="connectorText" presStyleLbl="sibTrans2D1" presStyleIdx="2" presStyleCnt="6"/>
      <dgm:spPr/>
    </dgm:pt>
    <dgm:pt modelId="{12C54145-B68B-4AE4-BD8B-08AD2E31D8C1}" type="pres">
      <dgm:prSet presAssocID="{9DD721DE-1E74-4029-8885-38216B8F39C7}" presName="node" presStyleLbl="node1" presStyleIdx="2" presStyleCnt="6">
        <dgm:presLayoutVars>
          <dgm:bulletEnabled val="1"/>
        </dgm:presLayoutVars>
      </dgm:prSet>
      <dgm:spPr/>
    </dgm:pt>
    <dgm:pt modelId="{6724081D-5D50-4E9C-A0E2-AA7D2170D25C}" type="pres">
      <dgm:prSet presAssocID="{19DBB033-4EC1-4DF1-83CD-C54B8A0121D1}" presName="parTrans" presStyleLbl="sibTrans2D1" presStyleIdx="3" presStyleCnt="6"/>
      <dgm:spPr/>
    </dgm:pt>
    <dgm:pt modelId="{FFAE9987-8966-4A3F-95BD-26423F40CE2F}" type="pres">
      <dgm:prSet presAssocID="{19DBB033-4EC1-4DF1-83CD-C54B8A0121D1}" presName="connectorText" presStyleLbl="sibTrans2D1" presStyleIdx="3" presStyleCnt="6"/>
      <dgm:spPr/>
    </dgm:pt>
    <dgm:pt modelId="{B8ECB613-58D3-424C-B0EA-24F4CAF17652}" type="pres">
      <dgm:prSet presAssocID="{823C5122-F665-4948-8564-D0BB4813C9FC}" presName="node" presStyleLbl="node1" presStyleIdx="3" presStyleCnt="6">
        <dgm:presLayoutVars>
          <dgm:bulletEnabled val="1"/>
        </dgm:presLayoutVars>
      </dgm:prSet>
      <dgm:spPr/>
    </dgm:pt>
    <dgm:pt modelId="{0FC10ABC-EA08-42F4-A634-7D745E1FDED7}" type="pres">
      <dgm:prSet presAssocID="{124FFFCD-5D62-4D56-A91B-5A73B9B88C1A}" presName="parTrans" presStyleLbl="sibTrans2D1" presStyleIdx="4" presStyleCnt="6"/>
      <dgm:spPr/>
    </dgm:pt>
    <dgm:pt modelId="{6C3EA845-7B2D-4FBD-AEC3-0667C098A2BB}" type="pres">
      <dgm:prSet presAssocID="{124FFFCD-5D62-4D56-A91B-5A73B9B88C1A}" presName="connectorText" presStyleLbl="sibTrans2D1" presStyleIdx="4" presStyleCnt="6"/>
      <dgm:spPr/>
    </dgm:pt>
    <dgm:pt modelId="{AC892DC3-D916-41CA-B8A4-48F62652988D}" type="pres">
      <dgm:prSet presAssocID="{48851B55-FCA1-47B7-9C31-A90A0D08C755}" presName="node" presStyleLbl="node1" presStyleIdx="4" presStyleCnt="6">
        <dgm:presLayoutVars>
          <dgm:bulletEnabled val="1"/>
        </dgm:presLayoutVars>
      </dgm:prSet>
      <dgm:spPr/>
    </dgm:pt>
    <dgm:pt modelId="{9F7A3CA9-7963-4DAB-AE1C-6C2ACA201C62}" type="pres">
      <dgm:prSet presAssocID="{560FAEBA-69F9-4195-82C2-1F3A43E63F83}" presName="parTrans" presStyleLbl="sibTrans2D1" presStyleIdx="5" presStyleCnt="6"/>
      <dgm:spPr/>
    </dgm:pt>
    <dgm:pt modelId="{07EE940B-B310-4564-A82B-38F0D5A15A98}" type="pres">
      <dgm:prSet presAssocID="{560FAEBA-69F9-4195-82C2-1F3A43E63F83}" presName="connectorText" presStyleLbl="sibTrans2D1" presStyleIdx="5" presStyleCnt="6"/>
      <dgm:spPr/>
    </dgm:pt>
    <dgm:pt modelId="{2A9A5B94-C54B-4DA6-A7AD-D58811D5C3EF}" type="pres">
      <dgm:prSet presAssocID="{365ACA33-3A91-4083-B2CC-CC5AF6867B30}" presName="node" presStyleLbl="node1" presStyleIdx="5" presStyleCnt="6">
        <dgm:presLayoutVars>
          <dgm:bulletEnabled val="1"/>
        </dgm:presLayoutVars>
      </dgm:prSet>
      <dgm:spPr/>
    </dgm:pt>
  </dgm:ptLst>
  <dgm:cxnLst>
    <dgm:cxn modelId="{E0912513-02CD-4C9E-B8D3-A1AF08E8B034}" srcId="{A7B467BE-2206-4CEA-87E9-22CE06AEC49F}" destId="{511F2429-71D1-4502-ACF9-BFE696EAA69D}" srcOrd="0" destOrd="0" parTransId="{75144CFA-9CE2-4F6F-B7AF-B8253FAD9E54}" sibTransId="{82324A73-7858-4DEB-B7B2-AC105206EB58}"/>
    <dgm:cxn modelId="{DF06E913-0847-4A25-80F1-C84EE7AF2916}" type="presOf" srcId="{48851B55-FCA1-47B7-9C31-A90A0D08C755}" destId="{AC892DC3-D916-41CA-B8A4-48F62652988D}" srcOrd="0" destOrd="0" presId="urn:microsoft.com/office/officeart/2005/8/layout/radial5"/>
    <dgm:cxn modelId="{E796C814-2D11-4379-ACE9-D5D661BA446A}" type="presOf" srcId="{124FFFCD-5D62-4D56-A91B-5A73B9B88C1A}" destId="{0FC10ABC-EA08-42F4-A634-7D745E1FDED7}" srcOrd="0" destOrd="0" presId="urn:microsoft.com/office/officeart/2005/8/layout/radial5"/>
    <dgm:cxn modelId="{66E58618-420C-4A22-8C7D-44B976A27EED}" srcId="{57C4797F-36CF-4E28-8628-2A8254A334F3}" destId="{A7B467BE-2206-4CEA-87E9-22CE06AEC49F}" srcOrd="0" destOrd="0" parTransId="{F9D6D2BB-B80A-49E8-8F2E-6465757FBE9F}" sibTransId="{774BB4D2-53D3-4020-B9C5-6B89700E6D42}"/>
    <dgm:cxn modelId="{44CDBF21-70ED-4127-8A81-43C036AA52B6}" type="presOf" srcId="{FE24221D-32DC-4CAD-906A-BB1553FB56CD}" destId="{4FC6A735-A19E-4D46-B6AA-90DEAC2C522D}" srcOrd="1" destOrd="0" presId="urn:microsoft.com/office/officeart/2005/8/layout/radial5"/>
    <dgm:cxn modelId="{59038C36-4E34-4C92-B861-7B610EC90415}" type="presOf" srcId="{75144CFA-9CE2-4F6F-B7AF-B8253FAD9E54}" destId="{D39187CB-BDFF-4BDA-B15F-55255DC96E9B}" srcOrd="0" destOrd="0" presId="urn:microsoft.com/office/officeart/2005/8/layout/radial5"/>
    <dgm:cxn modelId="{0E198548-7E8A-4674-A83A-C4A36496E7E9}" type="presOf" srcId="{9DD721DE-1E74-4029-8885-38216B8F39C7}" destId="{12C54145-B68B-4AE4-BD8B-08AD2E31D8C1}" srcOrd="0" destOrd="0" presId="urn:microsoft.com/office/officeart/2005/8/layout/radial5"/>
    <dgm:cxn modelId="{BF680669-4C9B-4F61-98E2-F0EB00F38A46}" type="presOf" srcId="{3F5C0D05-B06F-407A-A159-F2163183251C}" destId="{173B1CB7-55A1-42AC-80D5-FA418B006D98}" srcOrd="1" destOrd="0" presId="urn:microsoft.com/office/officeart/2005/8/layout/radial5"/>
    <dgm:cxn modelId="{66A4626B-380F-4E51-BBA0-09BD815B8D9F}" type="presOf" srcId="{19DBB033-4EC1-4DF1-83CD-C54B8A0121D1}" destId="{6724081D-5D50-4E9C-A0E2-AA7D2170D25C}" srcOrd="0" destOrd="0" presId="urn:microsoft.com/office/officeart/2005/8/layout/radial5"/>
    <dgm:cxn modelId="{3DF9936D-D72F-46C5-ADF4-01B15AB7A46E}" type="presOf" srcId="{19DBB033-4EC1-4DF1-83CD-C54B8A0121D1}" destId="{FFAE9987-8966-4A3F-95BD-26423F40CE2F}" srcOrd="1" destOrd="0" presId="urn:microsoft.com/office/officeart/2005/8/layout/radial5"/>
    <dgm:cxn modelId="{E1E2F64F-BA26-46D4-AF7D-79C3CE51EF7E}" type="presOf" srcId="{823C5122-F665-4948-8564-D0BB4813C9FC}" destId="{B8ECB613-58D3-424C-B0EA-24F4CAF17652}" srcOrd="0" destOrd="0" presId="urn:microsoft.com/office/officeart/2005/8/layout/radial5"/>
    <dgm:cxn modelId="{D1BD5770-BD8E-4A7C-B212-91675F20A751}" type="presOf" srcId="{560FAEBA-69F9-4195-82C2-1F3A43E63F83}" destId="{07EE940B-B310-4564-A82B-38F0D5A15A98}" srcOrd="1" destOrd="0" presId="urn:microsoft.com/office/officeart/2005/8/layout/radial5"/>
    <dgm:cxn modelId="{2CE96885-1505-455A-B05B-DAC0D19D747F}" srcId="{A7B467BE-2206-4CEA-87E9-22CE06AEC49F}" destId="{365ACA33-3A91-4083-B2CC-CC5AF6867B30}" srcOrd="5" destOrd="0" parTransId="{560FAEBA-69F9-4195-82C2-1F3A43E63F83}" sibTransId="{862F5ACE-92DE-4ABA-B61C-11E330AE72E1}"/>
    <dgm:cxn modelId="{3F1D8B9A-8CE3-4451-B051-DC06A50A405D}" type="presOf" srcId="{57C4797F-36CF-4E28-8628-2A8254A334F3}" destId="{FA8951AB-0B3C-42C2-8602-2F7D575D33EE}" srcOrd="0" destOrd="0" presId="urn:microsoft.com/office/officeart/2005/8/layout/radial5"/>
    <dgm:cxn modelId="{C94D3F9B-D797-46D3-B19B-2C04C864179E}" type="presOf" srcId="{19A171D5-A24C-4621-BFE9-475A74ADB0A9}" destId="{B36FF4F4-4DF5-4401-AFC9-F76EA4CCA095}" srcOrd="0" destOrd="0" presId="urn:microsoft.com/office/officeart/2005/8/layout/radial5"/>
    <dgm:cxn modelId="{100780AE-6993-4742-BC7D-DA81599C1079}" srcId="{A7B467BE-2206-4CEA-87E9-22CE06AEC49F}" destId="{823C5122-F665-4948-8564-D0BB4813C9FC}" srcOrd="3" destOrd="0" parTransId="{19DBB033-4EC1-4DF1-83CD-C54B8A0121D1}" sibTransId="{A0CEFA48-036C-4A28-A4D0-EDDA75099DC2}"/>
    <dgm:cxn modelId="{DE7DCAAF-812F-4B86-BCF3-E3DF29DDCA9C}" type="presOf" srcId="{365ACA33-3A91-4083-B2CC-CC5AF6867B30}" destId="{2A9A5B94-C54B-4DA6-A7AD-D58811D5C3EF}" srcOrd="0" destOrd="0" presId="urn:microsoft.com/office/officeart/2005/8/layout/radial5"/>
    <dgm:cxn modelId="{1EB80BB1-161E-4C5B-9D88-66A6482E612A}" type="presOf" srcId="{124FFFCD-5D62-4D56-A91B-5A73B9B88C1A}" destId="{6C3EA845-7B2D-4FBD-AEC3-0667C098A2BB}" srcOrd="1" destOrd="0" presId="urn:microsoft.com/office/officeart/2005/8/layout/radial5"/>
    <dgm:cxn modelId="{0B72DBC4-530C-4A52-BEE4-5B957919904A}" type="presOf" srcId="{A7B467BE-2206-4CEA-87E9-22CE06AEC49F}" destId="{8E032455-A97F-4A1E-A4F9-9DD95C7E2C54}" srcOrd="0" destOrd="0" presId="urn:microsoft.com/office/officeart/2005/8/layout/radial5"/>
    <dgm:cxn modelId="{DF674EC6-8A9E-4AA3-AF13-437293A0FCE5}" type="presOf" srcId="{75144CFA-9CE2-4F6F-B7AF-B8253FAD9E54}" destId="{D55008E3-31DA-483C-8922-B33881F3ACB1}" srcOrd="1" destOrd="0" presId="urn:microsoft.com/office/officeart/2005/8/layout/radial5"/>
    <dgm:cxn modelId="{F03B8CCD-70A7-4CAB-8575-91DDE5027562}" srcId="{A7B467BE-2206-4CEA-87E9-22CE06AEC49F}" destId="{48851B55-FCA1-47B7-9C31-A90A0D08C755}" srcOrd="4" destOrd="0" parTransId="{124FFFCD-5D62-4D56-A91B-5A73B9B88C1A}" sibTransId="{485FEA5E-CE11-4BEB-88FC-6D02A3D7A9AA}"/>
    <dgm:cxn modelId="{516319CE-6777-41BD-8A65-14B381B1EF20}" type="presOf" srcId="{FE24221D-32DC-4CAD-906A-BB1553FB56CD}" destId="{12DE9EB3-1F12-4FE1-8D20-D5B9C02C04CF}" srcOrd="0" destOrd="0" presId="urn:microsoft.com/office/officeart/2005/8/layout/radial5"/>
    <dgm:cxn modelId="{1C7C30D3-B31E-4E12-A6F5-D26659DB97DA}" type="presOf" srcId="{560FAEBA-69F9-4195-82C2-1F3A43E63F83}" destId="{9F7A3CA9-7963-4DAB-AE1C-6C2ACA201C62}" srcOrd="0" destOrd="0" presId="urn:microsoft.com/office/officeart/2005/8/layout/radial5"/>
    <dgm:cxn modelId="{A8A03ED6-4A18-4CCA-8BE4-8A459409F3A9}" srcId="{A7B467BE-2206-4CEA-87E9-22CE06AEC49F}" destId="{19A171D5-A24C-4621-BFE9-475A74ADB0A9}" srcOrd="1" destOrd="0" parTransId="{3F5C0D05-B06F-407A-A159-F2163183251C}" sibTransId="{D03049E9-E30C-4BC6-AD7D-60D0E18C9799}"/>
    <dgm:cxn modelId="{4FFD2CDD-CC72-4DC6-A24E-2698349E365B}" srcId="{A7B467BE-2206-4CEA-87E9-22CE06AEC49F}" destId="{9DD721DE-1E74-4029-8885-38216B8F39C7}" srcOrd="2" destOrd="0" parTransId="{FE24221D-32DC-4CAD-906A-BB1553FB56CD}" sibTransId="{7069B63B-5A8A-4BA4-A26F-54B9DB67DA4C}"/>
    <dgm:cxn modelId="{B22EB7F6-B111-46D2-A776-3FDE06343F57}" type="presOf" srcId="{511F2429-71D1-4502-ACF9-BFE696EAA69D}" destId="{14482191-97D7-4211-8F62-8BC9DB8A26DC}" srcOrd="0" destOrd="0" presId="urn:microsoft.com/office/officeart/2005/8/layout/radial5"/>
    <dgm:cxn modelId="{E8DB42FC-32D4-4A80-8506-0588B0DAACFE}" type="presOf" srcId="{3F5C0D05-B06F-407A-A159-F2163183251C}" destId="{1A96DD3A-50EA-4F6C-9A1D-225E008624D7}" srcOrd="0" destOrd="0" presId="urn:microsoft.com/office/officeart/2005/8/layout/radial5"/>
    <dgm:cxn modelId="{3C2D30C4-188E-427B-BDCE-1DCDDAEAA73B}" type="presParOf" srcId="{FA8951AB-0B3C-42C2-8602-2F7D575D33EE}" destId="{8E032455-A97F-4A1E-A4F9-9DD95C7E2C54}" srcOrd="0" destOrd="0" presId="urn:microsoft.com/office/officeart/2005/8/layout/radial5"/>
    <dgm:cxn modelId="{0567FFC6-D3B3-4022-A9BE-46D4363569F0}" type="presParOf" srcId="{FA8951AB-0B3C-42C2-8602-2F7D575D33EE}" destId="{D39187CB-BDFF-4BDA-B15F-55255DC96E9B}" srcOrd="1" destOrd="0" presId="urn:microsoft.com/office/officeart/2005/8/layout/radial5"/>
    <dgm:cxn modelId="{A0C3A5CD-51B5-41FE-842C-F879B7534B6E}" type="presParOf" srcId="{D39187CB-BDFF-4BDA-B15F-55255DC96E9B}" destId="{D55008E3-31DA-483C-8922-B33881F3ACB1}" srcOrd="0" destOrd="0" presId="urn:microsoft.com/office/officeart/2005/8/layout/radial5"/>
    <dgm:cxn modelId="{E1DD15D9-2F1A-41EE-A16B-C33B2F0800E1}" type="presParOf" srcId="{FA8951AB-0B3C-42C2-8602-2F7D575D33EE}" destId="{14482191-97D7-4211-8F62-8BC9DB8A26DC}" srcOrd="2" destOrd="0" presId="urn:microsoft.com/office/officeart/2005/8/layout/radial5"/>
    <dgm:cxn modelId="{3BACEA76-850F-423C-B4E2-9829A0B77A88}" type="presParOf" srcId="{FA8951AB-0B3C-42C2-8602-2F7D575D33EE}" destId="{1A96DD3A-50EA-4F6C-9A1D-225E008624D7}" srcOrd="3" destOrd="0" presId="urn:microsoft.com/office/officeart/2005/8/layout/radial5"/>
    <dgm:cxn modelId="{7DD05A15-9EA0-4AC3-A675-047DBDC6E1FA}" type="presParOf" srcId="{1A96DD3A-50EA-4F6C-9A1D-225E008624D7}" destId="{173B1CB7-55A1-42AC-80D5-FA418B006D98}" srcOrd="0" destOrd="0" presId="urn:microsoft.com/office/officeart/2005/8/layout/radial5"/>
    <dgm:cxn modelId="{86108919-29CC-4A7D-B4BE-9311EA2A38BD}" type="presParOf" srcId="{FA8951AB-0B3C-42C2-8602-2F7D575D33EE}" destId="{B36FF4F4-4DF5-4401-AFC9-F76EA4CCA095}" srcOrd="4" destOrd="0" presId="urn:microsoft.com/office/officeart/2005/8/layout/radial5"/>
    <dgm:cxn modelId="{37DDB4BE-DC76-446C-AC5F-AD450695C43E}" type="presParOf" srcId="{FA8951AB-0B3C-42C2-8602-2F7D575D33EE}" destId="{12DE9EB3-1F12-4FE1-8D20-D5B9C02C04CF}" srcOrd="5" destOrd="0" presId="urn:microsoft.com/office/officeart/2005/8/layout/radial5"/>
    <dgm:cxn modelId="{0DB6C609-7E40-4610-9B10-CB0264EE065D}" type="presParOf" srcId="{12DE9EB3-1F12-4FE1-8D20-D5B9C02C04CF}" destId="{4FC6A735-A19E-4D46-B6AA-90DEAC2C522D}" srcOrd="0" destOrd="0" presId="urn:microsoft.com/office/officeart/2005/8/layout/radial5"/>
    <dgm:cxn modelId="{756651D7-EE7B-4C00-ADBA-0EED5DB38199}" type="presParOf" srcId="{FA8951AB-0B3C-42C2-8602-2F7D575D33EE}" destId="{12C54145-B68B-4AE4-BD8B-08AD2E31D8C1}" srcOrd="6" destOrd="0" presId="urn:microsoft.com/office/officeart/2005/8/layout/radial5"/>
    <dgm:cxn modelId="{B57ABE79-7C49-430F-85A2-2A89D05D9C2C}" type="presParOf" srcId="{FA8951AB-0B3C-42C2-8602-2F7D575D33EE}" destId="{6724081D-5D50-4E9C-A0E2-AA7D2170D25C}" srcOrd="7" destOrd="0" presId="urn:microsoft.com/office/officeart/2005/8/layout/radial5"/>
    <dgm:cxn modelId="{A4A540D8-6F74-46FA-BA89-80A541B4A2A2}" type="presParOf" srcId="{6724081D-5D50-4E9C-A0E2-AA7D2170D25C}" destId="{FFAE9987-8966-4A3F-95BD-26423F40CE2F}" srcOrd="0" destOrd="0" presId="urn:microsoft.com/office/officeart/2005/8/layout/radial5"/>
    <dgm:cxn modelId="{CC78DBB7-027B-4537-8865-32EDB5E52E49}" type="presParOf" srcId="{FA8951AB-0B3C-42C2-8602-2F7D575D33EE}" destId="{B8ECB613-58D3-424C-B0EA-24F4CAF17652}" srcOrd="8" destOrd="0" presId="urn:microsoft.com/office/officeart/2005/8/layout/radial5"/>
    <dgm:cxn modelId="{93B53142-CDBB-4ED0-A62D-5423B10F2A33}" type="presParOf" srcId="{FA8951AB-0B3C-42C2-8602-2F7D575D33EE}" destId="{0FC10ABC-EA08-42F4-A634-7D745E1FDED7}" srcOrd="9" destOrd="0" presId="urn:microsoft.com/office/officeart/2005/8/layout/radial5"/>
    <dgm:cxn modelId="{177C3988-8023-4B11-A52B-F6B044A49B98}" type="presParOf" srcId="{0FC10ABC-EA08-42F4-A634-7D745E1FDED7}" destId="{6C3EA845-7B2D-4FBD-AEC3-0667C098A2BB}" srcOrd="0" destOrd="0" presId="urn:microsoft.com/office/officeart/2005/8/layout/radial5"/>
    <dgm:cxn modelId="{833F8264-63C1-427C-BF7E-7C4BD5B7B006}" type="presParOf" srcId="{FA8951AB-0B3C-42C2-8602-2F7D575D33EE}" destId="{AC892DC3-D916-41CA-B8A4-48F62652988D}" srcOrd="10" destOrd="0" presId="urn:microsoft.com/office/officeart/2005/8/layout/radial5"/>
    <dgm:cxn modelId="{0F1704F1-43DF-4C06-8910-FC341EB1BE39}" type="presParOf" srcId="{FA8951AB-0B3C-42C2-8602-2F7D575D33EE}" destId="{9F7A3CA9-7963-4DAB-AE1C-6C2ACA201C62}" srcOrd="11" destOrd="0" presId="urn:microsoft.com/office/officeart/2005/8/layout/radial5"/>
    <dgm:cxn modelId="{77FB89B3-C51F-4BD6-91BE-53D1AA7AECDE}" type="presParOf" srcId="{9F7A3CA9-7963-4DAB-AE1C-6C2ACA201C62}" destId="{07EE940B-B310-4564-A82B-38F0D5A15A98}" srcOrd="0" destOrd="0" presId="urn:microsoft.com/office/officeart/2005/8/layout/radial5"/>
    <dgm:cxn modelId="{D342197B-F728-4AC1-B090-69050619DEEE}" type="presParOf" srcId="{FA8951AB-0B3C-42C2-8602-2F7D575D33EE}" destId="{2A9A5B94-C54B-4DA6-A7AD-D58811D5C3E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main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720508" y="2434378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يمكنك تقديم معلومات حول</a:t>
          </a:r>
          <a:endParaRPr lang="en-GB" b="1" kern="1200"/>
        </a:p>
      </dsp:txBody>
      <dsp:txXfrm>
        <a:off x="3974402" y="2688272"/>
        <a:ext cx="1225910" cy="1225910"/>
      </dsp:txXfrm>
    </dsp:sp>
    <dsp:sp modelId="{D39187CB-BDFF-4BDA-B15F-55255DC96E9B}">
      <dsp:nvSpPr>
        <dsp:cNvPr id="0" name=""/>
        <dsp:cNvSpPr/>
      </dsp:nvSpPr>
      <dsp:spPr>
        <a:xfrm rot="16200000">
          <a:off x="4402789" y="1801855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4458160" y="1975117"/>
        <a:ext cx="258395" cy="353675"/>
      </dsp:txXfrm>
    </dsp:sp>
    <dsp:sp modelId="{14482191-97D7-4211-8F62-8BC9DB8A26DC}">
      <dsp:nvSpPr>
        <dsp:cNvPr id="0" name=""/>
        <dsp:cNvSpPr/>
      </dsp:nvSpPr>
      <dsp:spPr>
        <a:xfrm>
          <a:off x="3720508" y="4196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الإطار الاستراتيجي لدى الاتحاد </a:t>
          </a:r>
          <a:endParaRPr lang="en-GB" kern="1200"/>
        </a:p>
      </dsp:txBody>
      <dsp:txXfrm>
        <a:off x="3974402" y="258090"/>
        <a:ext cx="1225910" cy="1225910"/>
      </dsp:txXfrm>
    </dsp:sp>
    <dsp:sp modelId="{1A96DD3A-50EA-4F6C-9A1D-225E008624D7}">
      <dsp:nvSpPr>
        <dsp:cNvPr id="0" name=""/>
        <dsp:cNvSpPr/>
      </dsp:nvSpPr>
      <dsp:spPr>
        <a:xfrm rot="20520000">
          <a:off x="5548474" y="2634244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5551184" y="2769245"/>
        <a:ext cx="258395" cy="353675"/>
      </dsp:txXfrm>
    </dsp:sp>
    <dsp:sp modelId="{B36FF4F4-4DF5-4401-AFC9-F76EA4CCA095}">
      <dsp:nvSpPr>
        <dsp:cNvPr id="0" name=""/>
        <dsp:cNvSpPr/>
      </dsp:nvSpPr>
      <dsp:spPr>
        <a:xfrm>
          <a:off x="6031749" y="1683411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تطوير السياسة</a:t>
          </a:r>
          <a:endParaRPr lang="en-GB" kern="1200"/>
        </a:p>
      </dsp:txBody>
      <dsp:txXfrm>
        <a:off x="6285643" y="1937305"/>
        <a:ext cx="1225910" cy="1225910"/>
      </dsp:txXfrm>
    </dsp:sp>
    <dsp:sp modelId="{17E93A8F-16F7-4CBD-B94D-F1F3C830482C}">
      <dsp:nvSpPr>
        <dsp:cNvPr id="0" name=""/>
        <dsp:cNvSpPr/>
      </dsp:nvSpPr>
      <dsp:spPr>
        <a:xfrm rot="3240000">
          <a:off x="5110861" y="3981076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>
        <a:off x="5133686" y="4054171"/>
        <a:ext cx="258395" cy="353675"/>
      </dsp:txXfrm>
    </dsp:sp>
    <dsp:sp modelId="{4275F2E2-D3BA-4097-B4C7-AFF92E1D46C3}">
      <dsp:nvSpPr>
        <dsp:cNvPr id="0" name=""/>
        <dsp:cNvSpPr/>
      </dsp:nvSpPr>
      <dsp:spPr>
        <a:xfrm>
          <a:off x="5148933" y="4400437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مواقف المناصرة </a:t>
          </a:r>
          <a:endParaRPr lang="en-GB" kern="1200"/>
        </a:p>
      </dsp:txBody>
      <dsp:txXfrm>
        <a:off x="5402827" y="4654331"/>
        <a:ext cx="1225910" cy="1225910"/>
      </dsp:txXfrm>
    </dsp:sp>
    <dsp:sp modelId="{935DB791-CFB1-48F9-BAE1-BA4C934906E1}">
      <dsp:nvSpPr>
        <dsp:cNvPr id="0" name=""/>
        <dsp:cNvSpPr/>
      </dsp:nvSpPr>
      <dsp:spPr>
        <a:xfrm rot="7560000">
          <a:off x="3694717" y="3981076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2500" kern="1200"/>
        </a:p>
      </dsp:txBody>
      <dsp:txXfrm rot="10800000">
        <a:off x="3782633" y="4054171"/>
        <a:ext cx="258395" cy="353675"/>
      </dsp:txXfrm>
    </dsp:sp>
    <dsp:sp modelId="{E681CAE1-9AAA-4606-9370-E78972363E8C}">
      <dsp:nvSpPr>
        <dsp:cNvPr id="0" name=""/>
        <dsp:cNvSpPr/>
      </dsp:nvSpPr>
      <dsp:spPr>
        <a:xfrm>
          <a:off x="2292083" y="4400437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أولويات الاستثمار </a:t>
          </a:r>
          <a:endParaRPr lang="en-BE" kern="1200"/>
        </a:p>
      </dsp:txBody>
      <dsp:txXfrm>
        <a:off x="2545977" y="4654331"/>
        <a:ext cx="1225910" cy="1225910"/>
      </dsp:txXfrm>
    </dsp:sp>
    <dsp:sp modelId="{15027371-C9D9-4C20-A3A4-F70DF71E866E}">
      <dsp:nvSpPr>
        <dsp:cNvPr id="0" name=""/>
        <dsp:cNvSpPr/>
      </dsp:nvSpPr>
      <dsp:spPr>
        <a:xfrm rot="11880000">
          <a:off x="3257105" y="2634244"/>
          <a:ext cx="369136" cy="589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/>
        </a:p>
      </dsp:txBody>
      <dsp:txXfrm rot="10800000">
        <a:off x="3365136" y="2769245"/>
        <a:ext cx="258395" cy="353675"/>
      </dsp:txXfrm>
    </dsp:sp>
    <dsp:sp modelId="{162D0D53-C3F0-4928-BA2E-E39CBB48CA33}">
      <dsp:nvSpPr>
        <dsp:cNvPr id="0" name=""/>
        <dsp:cNvSpPr/>
      </dsp:nvSpPr>
      <dsp:spPr>
        <a:xfrm>
          <a:off x="1409267" y="1683411"/>
          <a:ext cx="1733698" cy="17336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7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وضع الاتحاد في المساحات الرئيسية</a:t>
          </a:r>
        </a:p>
      </dsp:txBody>
      <dsp:txXfrm>
        <a:off x="1663161" y="1937305"/>
        <a:ext cx="1225910" cy="12259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780986" y="2262794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يمكنك تقديم معلومات حول</a:t>
          </a:r>
          <a:endParaRPr lang="en-GB" b="1" kern="1200"/>
        </a:p>
      </dsp:txBody>
      <dsp:txXfrm>
        <a:off x="4017167" y="2498975"/>
        <a:ext cx="1140381" cy="1140381"/>
      </dsp:txXfrm>
    </dsp:sp>
    <dsp:sp modelId="{D39187CB-BDFF-4BDA-B15F-55255DC96E9B}">
      <dsp:nvSpPr>
        <dsp:cNvPr id="0" name=""/>
        <dsp:cNvSpPr/>
      </dsp:nvSpPr>
      <dsp:spPr>
        <a:xfrm rot="16200000">
          <a:off x="4416136" y="1675260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4467503" y="1836293"/>
        <a:ext cx="239710" cy="329000"/>
      </dsp:txXfrm>
    </dsp:sp>
    <dsp:sp modelId="{14482191-97D7-4211-8F62-8BC9DB8A26DC}">
      <dsp:nvSpPr>
        <dsp:cNvPr id="0" name=""/>
        <dsp:cNvSpPr/>
      </dsp:nvSpPr>
      <dsp:spPr>
        <a:xfrm>
          <a:off x="3780986" y="3931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3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صيغة تمويل تخصيص الموارد</a:t>
          </a:r>
          <a:endParaRPr lang="en-GB" kern="1200"/>
        </a:p>
      </dsp:txBody>
      <dsp:txXfrm>
        <a:off x="4017167" y="240112"/>
        <a:ext cx="1140381" cy="1140381"/>
      </dsp:txXfrm>
    </dsp:sp>
    <dsp:sp modelId="{1A96DD3A-50EA-4F6C-9A1D-225E008624D7}">
      <dsp:nvSpPr>
        <dsp:cNvPr id="0" name=""/>
        <dsp:cNvSpPr/>
      </dsp:nvSpPr>
      <dsp:spPr>
        <a:xfrm>
          <a:off x="5535875" y="2795000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5535875" y="2904666"/>
        <a:ext cx="239710" cy="329000"/>
      </dsp:txXfrm>
    </dsp:sp>
    <dsp:sp modelId="{B36FF4F4-4DF5-4401-AFC9-F76EA4CCA095}">
      <dsp:nvSpPr>
        <dsp:cNvPr id="0" name=""/>
        <dsp:cNvSpPr/>
      </dsp:nvSpPr>
      <dsp:spPr>
        <a:xfrm>
          <a:off x="6039849" y="2262794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3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كيفية الانتقال إلى نموذج التمويل متعدد السنوات</a:t>
          </a:r>
        </a:p>
      </dsp:txBody>
      <dsp:txXfrm>
        <a:off x="6276030" y="2498975"/>
        <a:ext cx="1140381" cy="1140381"/>
      </dsp:txXfrm>
    </dsp:sp>
    <dsp:sp modelId="{CBCF8D1C-E456-49CE-8D50-5E8F04D0DDB7}">
      <dsp:nvSpPr>
        <dsp:cNvPr id="0" name=""/>
        <dsp:cNvSpPr/>
      </dsp:nvSpPr>
      <dsp:spPr>
        <a:xfrm rot="5400000">
          <a:off x="4416136" y="3914739"/>
          <a:ext cx="342443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4467503" y="3973039"/>
        <a:ext cx="239710" cy="329000"/>
      </dsp:txXfrm>
    </dsp:sp>
    <dsp:sp modelId="{4CC24333-7D37-4939-90C9-6B6745025350}">
      <dsp:nvSpPr>
        <dsp:cNvPr id="0" name=""/>
        <dsp:cNvSpPr/>
      </dsp:nvSpPr>
      <dsp:spPr>
        <a:xfrm>
          <a:off x="3780986" y="4521657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3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التكامل مع المشاريع المقيدة والتمويل المحلي</a:t>
          </a:r>
          <a:endParaRPr lang="en-GB" kern="1200"/>
        </a:p>
      </dsp:txBody>
      <dsp:txXfrm>
        <a:off x="4017167" y="4757838"/>
        <a:ext cx="1140381" cy="1140381"/>
      </dsp:txXfrm>
    </dsp:sp>
    <dsp:sp modelId="{15027371-C9D9-4C20-A3A4-F70DF71E866E}">
      <dsp:nvSpPr>
        <dsp:cNvPr id="0" name=""/>
        <dsp:cNvSpPr/>
      </dsp:nvSpPr>
      <dsp:spPr>
        <a:xfrm rot="10900521">
          <a:off x="3272198" y="2761796"/>
          <a:ext cx="359886" cy="548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 rot="10800000">
        <a:off x="3380141" y="2873040"/>
        <a:ext cx="251920" cy="329000"/>
      </dsp:txXfrm>
    </dsp:sp>
    <dsp:sp modelId="{162D0D53-C3F0-4928-BA2E-E39CBB48CA33}">
      <dsp:nvSpPr>
        <dsp:cNvPr id="0" name=""/>
        <dsp:cNvSpPr/>
      </dsp:nvSpPr>
      <dsp:spPr>
        <a:xfrm>
          <a:off x="1490191" y="2195792"/>
          <a:ext cx="1612743" cy="1612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3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كيفية تقييم النموذج الجديد</a:t>
          </a:r>
          <a:endParaRPr lang="en-GB" kern="1200"/>
        </a:p>
      </dsp:txBody>
      <dsp:txXfrm>
        <a:off x="1726372" y="2431973"/>
        <a:ext cx="1140381" cy="11403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3975798" y="2656076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يمكنك تقديم معلومات حول</a:t>
          </a:r>
          <a:endParaRPr lang="en-GB" b="1" kern="1200"/>
        </a:p>
      </dsp:txBody>
      <dsp:txXfrm>
        <a:off x="4253190" y="2933468"/>
        <a:ext cx="1339368" cy="1339368"/>
      </dsp:txXfrm>
    </dsp:sp>
    <dsp:sp modelId="{D39187CB-BDFF-4BDA-B15F-55255DC96E9B}">
      <dsp:nvSpPr>
        <dsp:cNvPr id="0" name=""/>
        <dsp:cNvSpPr/>
      </dsp:nvSpPr>
      <dsp:spPr>
        <a:xfrm rot="16200000">
          <a:off x="4722138" y="196668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/>
        </a:p>
      </dsp:txBody>
      <dsp:txXfrm>
        <a:off x="4782359" y="2155709"/>
        <a:ext cx="281030" cy="386407"/>
      </dsp:txXfrm>
    </dsp:sp>
    <dsp:sp modelId="{14482191-97D7-4211-8F62-8BC9DB8A26DC}">
      <dsp:nvSpPr>
        <dsp:cNvPr id="0" name=""/>
        <dsp:cNvSpPr/>
      </dsp:nvSpPr>
      <dsp:spPr>
        <a:xfrm>
          <a:off x="3975798" y="4429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معايير العضوية والتعاون/الشراكة</a:t>
          </a:r>
          <a:endParaRPr lang="en-GB" sz="1400" kern="1200"/>
        </a:p>
      </dsp:txBody>
      <dsp:txXfrm>
        <a:off x="4253190" y="281821"/>
        <a:ext cx="1339368" cy="1339368"/>
      </dsp:txXfrm>
    </dsp:sp>
    <dsp:sp modelId="{CBCF8D1C-E456-49CE-8D50-5E8F04D0DDB7}">
      <dsp:nvSpPr>
        <dsp:cNvPr id="0" name=""/>
        <dsp:cNvSpPr/>
      </dsp:nvSpPr>
      <dsp:spPr>
        <a:xfrm rot="20520000">
          <a:off x="5972265" y="287495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/>
        </a:p>
      </dsp:txBody>
      <dsp:txXfrm>
        <a:off x="5975212" y="3022367"/>
        <a:ext cx="281030" cy="386407"/>
      </dsp:txXfrm>
    </dsp:sp>
    <dsp:sp modelId="{4CC24333-7D37-4939-90C9-6B6745025350}">
      <dsp:nvSpPr>
        <dsp:cNvPr id="0" name=""/>
        <dsp:cNvSpPr/>
      </dsp:nvSpPr>
      <dsp:spPr>
        <a:xfrm>
          <a:off x="6497664" y="1836672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معايير العضوية والمبادئ التوجيهية والاعتماد</a:t>
          </a:r>
          <a:endParaRPr lang="en-GB" sz="1400" kern="1200"/>
        </a:p>
      </dsp:txBody>
      <dsp:txXfrm>
        <a:off x="6775056" y="2114064"/>
        <a:ext cx="1339368" cy="1339368"/>
      </dsp:txXfrm>
    </dsp:sp>
    <dsp:sp modelId="{15027371-C9D9-4C20-A3A4-F70DF71E866E}">
      <dsp:nvSpPr>
        <dsp:cNvPr id="0" name=""/>
        <dsp:cNvSpPr/>
      </dsp:nvSpPr>
      <dsp:spPr>
        <a:xfrm rot="3240000">
          <a:off x="5494759" y="4344568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/>
        </a:p>
      </dsp:txBody>
      <dsp:txXfrm>
        <a:off x="5519583" y="4424650"/>
        <a:ext cx="281030" cy="386407"/>
      </dsp:txXfrm>
    </dsp:sp>
    <dsp:sp modelId="{162D0D53-C3F0-4928-BA2E-E39CBB48CA33}">
      <dsp:nvSpPr>
        <dsp:cNvPr id="0" name=""/>
        <dsp:cNvSpPr/>
      </dsp:nvSpPr>
      <dsp:spPr>
        <a:xfrm>
          <a:off x="5534397" y="4801304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كيف تساعد المعايير الجمعيات الأعضاء في الاستجابة لاحتياجات المجتمع</a:t>
          </a:r>
          <a:endParaRPr lang="en-GB" sz="1400" kern="1200"/>
        </a:p>
      </dsp:txBody>
      <dsp:txXfrm>
        <a:off x="5811789" y="5078696"/>
        <a:ext cx="1339368" cy="1339368"/>
      </dsp:txXfrm>
    </dsp:sp>
    <dsp:sp modelId="{20DFE7FE-736E-429D-A1BB-FA7B27557672}">
      <dsp:nvSpPr>
        <dsp:cNvPr id="0" name=""/>
        <dsp:cNvSpPr/>
      </dsp:nvSpPr>
      <dsp:spPr>
        <a:xfrm rot="7560000">
          <a:off x="3949517" y="4344568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/>
        </a:p>
      </dsp:txBody>
      <dsp:txXfrm rot="10800000">
        <a:off x="4045135" y="4424650"/>
        <a:ext cx="281030" cy="386407"/>
      </dsp:txXfrm>
    </dsp:sp>
    <dsp:sp modelId="{68432BD5-00F6-49B9-A66E-2D6098084026}">
      <dsp:nvSpPr>
        <dsp:cNvPr id="0" name=""/>
        <dsp:cNvSpPr/>
      </dsp:nvSpPr>
      <dsp:spPr>
        <a:xfrm>
          <a:off x="2417198" y="4801304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التصرف عند عدم تلبية المعايير</a:t>
          </a:r>
          <a:endParaRPr lang="en-GB" sz="1400" kern="1200"/>
        </a:p>
      </dsp:txBody>
      <dsp:txXfrm>
        <a:off x="2694590" y="5078696"/>
        <a:ext cx="1339368" cy="1339368"/>
      </dsp:txXfrm>
    </dsp:sp>
    <dsp:sp modelId="{4A21E92C-3A92-4B4B-B05C-5E77156321E8}">
      <dsp:nvSpPr>
        <dsp:cNvPr id="0" name=""/>
        <dsp:cNvSpPr/>
      </dsp:nvSpPr>
      <dsp:spPr>
        <a:xfrm rot="11880000">
          <a:off x="3472011" y="2874956"/>
          <a:ext cx="401472" cy="644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/>
        </a:p>
      </dsp:txBody>
      <dsp:txXfrm rot="10800000">
        <a:off x="3589506" y="3022367"/>
        <a:ext cx="281030" cy="386407"/>
      </dsp:txXfrm>
    </dsp:sp>
    <dsp:sp modelId="{E1B2A94F-D92B-470B-B560-094FD278430A}">
      <dsp:nvSpPr>
        <dsp:cNvPr id="0" name=""/>
        <dsp:cNvSpPr/>
      </dsp:nvSpPr>
      <dsp:spPr>
        <a:xfrm>
          <a:off x="1453931" y="1836672"/>
          <a:ext cx="1894152" cy="18941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التحكيم في النزاع الذي يشمل الجمعيات الأعضاء</a:t>
          </a:r>
          <a:endParaRPr lang="en-GB" sz="1400" kern="1200"/>
        </a:p>
      </dsp:txBody>
      <dsp:txXfrm>
        <a:off x="1731323" y="2114064"/>
        <a:ext cx="1339368" cy="1339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32455-A97F-4A1E-A4F9-9DD95C7E2C54}">
      <dsp:nvSpPr>
        <dsp:cNvPr id="0" name=""/>
        <dsp:cNvSpPr/>
      </dsp:nvSpPr>
      <dsp:spPr>
        <a:xfrm>
          <a:off x="4371909" y="2267985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200" b="1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يمكنك تقديم معلومات حول</a:t>
          </a:r>
          <a:r>
            <a:rPr lang="ar-SA" sz="22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:</a:t>
          </a:r>
          <a:endParaRPr lang="en-GB" kern="1200"/>
        </a:p>
      </dsp:txBody>
      <dsp:txXfrm>
        <a:off x="4608600" y="2504676"/>
        <a:ext cx="1142846" cy="1142846"/>
      </dsp:txXfrm>
    </dsp:sp>
    <dsp:sp modelId="{D39187CB-BDFF-4BDA-B15F-55255DC96E9B}">
      <dsp:nvSpPr>
        <dsp:cNvPr id="0" name=""/>
        <dsp:cNvSpPr/>
      </dsp:nvSpPr>
      <dsp:spPr>
        <a:xfrm rot="16200000">
          <a:off x="5008656" y="1679592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5060066" y="1840905"/>
        <a:ext cx="239913" cy="329711"/>
      </dsp:txXfrm>
    </dsp:sp>
    <dsp:sp modelId="{14482191-97D7-4211-8F62-8BC9DB8A26DC}">
      <dsp:nvSpPr>
        <dsp:cNvPr id="0" name=""/>
        <dsp:cNvSpPr/>
      </dsp:nvSpPr>
      <dsp:spPr>
        <a:xfrm>
          <a:off x="4371909" y="5089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إدارة المخاطر</a:t>
          </a:r>
        </a:p>
      </dsp:txBody>
      <dsp:txXfrm>
        <a:off x="4608600" y="241780"/>
        <a:ext cx="1142846" cy="1142846"/>
      </dsp:txXfrm>
    </dsp:sp>
    <dsp:sp modelId="{1A96DD3A-50EA-4F6C-9A1D-225E008624D7}">
      <dsp:nvSpPr>
        <dsp:cNvPr id="0" name=""/>
        <dsp:cNvSpPr/>
      </dsp:nvSpPr>
      <dsp:spPr>
        <a:xfrm rot="19800000">
          <a:off x="5980118" y="2240466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5987006" y="2376074"/>
        <a:ext cx="239913" cy="329711"/>
      </dsp:txXfrm>
    </dsp:sp>
    <dsp:sp modelId="{B36FF4F4-4DF5-4401-AFC9-F76EA4CCA095}">
      <dsp:nvSpPr>
        <dsp:cNvPr id="0" name=""/>
        <dsp:cNvSpPr/>
      </dsp:nvSpPr>
      <dsp:spPr>
        <a:xfrm>
          <a:off x="6331634" y="1136537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مستوى عال من الرقابة المالية</a:t>
          </a:r>
          <a:endParaRPr lang="en-GB" sz="1200" kern="1200"/>
        </a:p>
      </dsp:txBody>
      <dsp:txXfrm>
        <a:off x="6568325" y="1373228"/>
        <a:ext cx="1142846" cy="1142846"/>
      </dsp:txXfrm>
    </dsp:sp>
    <dsp:sp modelId="{12DE9EB3-1F12-4FE1-8D20-D5B9C02C04CF}">
      <dsp:nvSpPr>
        <dsp:cNvPr id="0" name=""/>
        <dsp:cNvSpPr/>
      </dsp:nvSpPr>
      <dsp:spPr>
        <a:xfrm rot="1800000">
          <a:off x="5980118" y="3362214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2300" kern="1200"/>
        </a:p>
      </dsp:txBody>
      <dsp:txXfrm>
        <a:off x="5987006" y="3446412"/>
        <a:ext cx="239913" cy="329711"/>
      </dsp:txXfrm>
    </dsp:sp>
    <dsp:sp modelId="{12C54145-B68B-4AE4-BD8B-08AD2E31D8C1}">
      <dsp:nvSpPr>
        <dsp:cNvPr id="0" name=""/>
        <dsp:cNvSpPr/>
      </dsp:nvSpPr>
      <dsp:spPr>
        <a:xfrm>
          <a:off x="6331634" y="3399433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ضمان الاستجابات المناسبة في الوقت المناسب للنتائج والتوصيات</a:t>
          </a:r>
          <a:endParaRPr lang="en-GB" kern="1200"/>
        </a:p>
      </dsp:txBody>
      <dsp:txXfrm>
        <a:off x="6568325" y="3636124"/>
        <a:ext cx="1142846" cy="1142846"/>
      </dsp:txXfrm>
    </dsp:sp>
    <dsp:sp modelId="{6724081D-5D50-4E9C-A0E2-AA7D2170D25C}">
      <dsp:nvSpPr>
        <dsp:cNvPr id="0" name=""/>
        <dsp:cNvSpPr/>
      </dsp:nvSpPr>
      <dsp:spPr>
        <a:xfrm rot="5400000">
          <a:off x="5008656" y="3923088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2300" kern="1200"/>
        </a:p>
      </dsp:txBody>
      <dsp:txXfrm>
        <a:off x="5060066" y="3981581"/>
        <a:ext cx="239913" cy="329711"/>
      </dsp:txXfrm>
    </dsp:sp>
    <dsp:sp modelId="{B8ECB613-58D3-424C-B0EA-24F4CAF17652}">
      <dsp:nvSpPr>
        <dsp:cNvPr id="0" name=""/>
        <dsp:cNvSpPr/>
      </dsp:nvSpPr>
      <dsp:spPr>
        <a:xfrm>
          <a:off x="4371909" y="4530881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تنفيذ سياسة الحماية</a:t>
          </a:r>
          <a:endParaRPr lang="en-GB" kern="1200"/>
        </a:p>
      </dsp:txBody>
      <dsp:txXfrm>
        <a:off x="4608600" y="4767572"/>
        <a:ext cx="1142846" cy="1142846"/>
      </dsp:txXfrm>
    </dsp:sp>
    <dsp:sp modelId="{0FC10ABC-EA08-42F4-A634-7D745E1FDED7}">
      <dsp:nvSpPr>
        <dsp:cNvPr id="0" name=""/>
        <dsp:cNvSpPr/>
      </dsp:nvSpPr>
      <dsp:spPr>
        <a:xfrm rot="9000000">
          <a:off x="4037194" y="3362214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E" sz="2300" kern="1200"/>
        </a:p>
      </dsp:txBody>
      <dsp:txXfrm rot="10800000">
        <a:off x="4133126" y="3446412"/>
        <a:ext cx="239913" cy="329711"/>
      </dsp:txXfrm>
    </dsp:sp>
    <dsp:sp modelId="{AC892DC3-D916-41CA-B8A4-48F62652988D}">
      <dsp:nvSpPr>
        <dsp:cNvPr id="0" name=""/>
        <dsp:cNvSpPr/>
      </dsp:nvSpPr>
      <dsp:spPr>
        <a:xfrm>
          <a:off x="2412184" y="3399433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برنامج المراجعة الداخلية والخارجية السنوية</a:t>
          </a:r>
          <a:endParaRPr lang="en-GB" kern="1200"/>
        </a:p>
      </dsp:txBody>
      <dsp:txXfrm>
        <a:off x="2648875" y="3636124"/>
        <a:ext cx="1142846" cy="1142846"/>
      </dsp:txXfrm>
    </dsp:sp>
    <dsp:sp modelId="{9F7A3CA9-7963-4DAB-AE1C-6C2ACA201C62}">
      <dsp:nvSpPr>
        <dsp:cNvPr id="0" name=""/>
        <dsp:cNvSpPr/>
      </dsp:nvSpPr>
      <dsp:spPr>
        <a:xfrm rot="12600000">
          <a:off x="4037194" y="2240466"/>
          <a:ext cx="342733" cy="5495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 rot="10800000">
        <a:off x="4133126" y="2376074"/>
        <a:ext cx="239913" cy="329711"/>
      </dsp:txXfrm>
    </dsp:sp>
    <dsp:sp modelId="{2A9A5B94-C54B-4DA6-A7AD-D58811D5C3EF}">
      <dsp:nvSpPr>
        <dsp:cNvPr id="0" name=""/>
        <dsp:cNvSpPr/>
      </dsp:nvSpPr>
      <dsp:spPr>
        <a:xfrm>
          <a:off x="2412184" y="1136537"/>
          <a:ext cx="1616228" cy="16162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i="0" u="none" strike="noStrike" kern="1200">
              <a:highlight>
                <a:srgbClr val="000000">
                  <a:alpha val="0"/>
                </a:srgbClr>
              </a:highlight>
              <a:latin typeface="Calibri"/>
            </a:rPr>
            <a:t>التحكم في الموارد المالية واستثمارها وإنفاقها بشكل صحيح</a:t>
          </a:r>
          <a:endParaRPr lang="en-GB" sz="1200" kern="1200"/>
        </a:p>
      </dsp:txBody>
      <dsp:txXfrm>
        <a:off x="2648875" y="1373228"/>
        <a:ext cx="1142846" cy="1142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636C83-6E82-4B11-B277-FEEF3A7EAA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7420A2-503A-493F-8741-08D2786DF1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1DA62-6D4C-473B-A1C1-9A2D3D5612A9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59AED-0E81-4558-9125-757BD2B76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289F0-E227-4158-A6D7-4F8A6F8ECE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6701D-B512-4588-90C2-5A8F575FFB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75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E377F-452D-42FF-B6DC-C051E61B5509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46F8F-AE7A-48FF-BFB4-4033AD4EB9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781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30F4DF-86F6-4AB4-9C30-175B84A5CD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7263C-5D41-4E53-A62E-7B1E3BAE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fld id="{22263A62-E6ED-4B71-96D0-BED42691D0A7}" type="datetime1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B5B0A-8B6E-4106-935C-69DE08A2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r>
              <a:rPr lang="en-GB"/>
              <a:t>ippf.org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87D69-56D3-42DD-B41D-F27CFAD2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7000"/>
                  </a:schemeClr>
                </a:solidFill>
              </a:defRPr>
            </a:lvl1pPr>
          </a:lstStyle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47BA7-562B-4589-A311-78A1063C3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936624"/>
            <a:ext cx="5283200" cy="1957389"/>
          </a:xfrm>
          <a:noFill/>
          <a:ln>
            <a:noFill/>
          </a:ln>
        </p:spPr>
        <p:txBody>
          <a:bodyPr lIns="0" rIns="0" bIns="0" anchor="b">
            <a:normAutofit/>
          </a:bodyPr>
          <a:lstStyle>
            <a:lvl1pPr marL="0"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955F8-7820-4DD9-A549-9898FBE97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3168650"/>
            <a:ext cx="5283200" cy="195738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898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AA12C5D-3D73-4A4D-9372-D1D6A340DB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6777" y="1384301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B21495C-C769-46B0-A0B8-F5CABE55B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600" y="1384300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3FE502F-F7E3-40BB-BD48-46630E3725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23201" y="1384300"/>
            <a:ext cx="3022599" cy="302259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Partial Circle 1">
            <a:extLst>
              <a:ext uri="{FF2B5EF4-FFF2-40B4-BE49-F238E27FC236}">
                <a16:creationId xmlns:a16="http://schemas.microsoft.com/office/drawing/2014/main" id="{5BFA2A40-A998-45CE-BD22-88422DAFF131}"/>
              </a:ext>
            </a:extLst>
          </p:cNvPr>
          <p:cNvSpPr/>
          <p:nvPr userDrawn="1"/>
        </p:nvSpPr>
        <p:spPr>
          <a:xfrm>
            <a:off x="1270000" y="1384300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" name="Partial Circle 16">
            <a:extLst>
              <a:ext uri="{FF2B5EF4-FFF2-40B4-BE49-F238E27FC236}">
                <a16:creationId xmlns:a16="http://schemas.microsoft.com/office/drawing/2014/main" id="{BD6B083E-DE41-4DF8-9CD2-C0743B015C53}"/>
              </a:ext>
            </a:extLst>
          </p:cNvPr>
          <p:cNvSpPr/>
          <p:nvPr userDrawn="1"/>
        </p:nvSpPr>
        <p:spPr>
          <a:xfrm>
            <a:off x="4546600" y="1398079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Partial Circle 17">
            <a:extLst>
              <a:ext uri="{FF2B5EF4-FFF2-40B4-BE49-F238E27FC236}">
                <a16:creationId xmlns:a16="http://schemas.microsoft.com/office/drawing/2014/main" id="{5CFEA9F7-B55C-4EF9-8D08-903A63BF8E22}"/>
              </a:ext>
            </a:extLst>
          </p:cNvPr>
          <p:cNvSpPr/>
          <p:nvPr userDrawn="1"/>
        </p:nvSpPr>
        <p:spPr>
          <a:xfrm>
            <a:off x="7823200" y="1384299"/>
            <a:ext cx="3022599" cy="3022599"/>
          </a:xfrm>
          <a:prstGeom prst="pie">
            <a:avLst>
              <a:gd name="adj1" fmla="val 0"/>
              <a:gd name="adj2" fmla="val 5419575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8A31B74-D821-49FD-9B90-26221B505D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466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E5B779-8C94-4A7B-9F11-E3E83421755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8232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11DACF3A-0106-4AE8-B22E-2098126E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167A51AA-63E2-438C-97D0-5D3E5B840F6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9983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Gallery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8A31B74-D821-49FD-9B90-26221B505D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5466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E5B779-8C94-4A7B-9F11-E3E83421755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823200" y="4754563"/>
            <a:ext cx="3098800" cy="15843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E139BEA-5E74-4489-99E1-034AA41F19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0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78A2E74-633E-4B31-B483-D17433DAB41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466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CC96629-CD57-4B6A-B08D-4208C6033BA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23200" y="1304925"/>
            <a:ext cx="3098800" cy="317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1" name="Date Placeholder 4">
            <a:extLst>
              <a:ext uri="{FF2B5EF4-FFF2-40B4-BE49-F238E27FC236}">
                <a16:creationId xmlns:a16="http://schemas.microsoft.com/office/drawing/2014/main" id="{2903658D-612D-4D1C-B624-D490F5FE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74BDD05C-6F53-4E46-9F45-4CC412970C5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82606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AA12C5D-3D73-4A4D-9372-D1D6A340DB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0000" y="1053297"/>
            <a:ext cx="3098801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CD25052-4927-469A-AF30-13B0197FE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BC63F3A-0B67-432C-A38D-FFE1B09A5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600" y="1053296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05E6467-11A6-41BC-8B4C-83DF4A475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23200" y="1053295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8A920EB-AA8E-44D4-AD9B-DA1CB4235C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0000" y="3962402"/>
            <a:ext cx="3098801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BCE0498-0D11-49CB-844D-DB2345D8A1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46600" y="3962401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CFE11524-A78E-41EB-98B8-5282A54DE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23200" y="3962400"/>
            <a:ext cx="3098800" cy="1842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4B17CB-70C3-4E08-B0B8-2EAE4552125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546600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303D22B-7157-4CFD-8F56-869518F35EF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825129" y="3180224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3A8A682-A95F-4742-855C-E48D2B0DDE3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270000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76CE1EF-558E-4852-A19F-27DD29062B7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4546600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87EB82A-289A-42DA-B315-D73C7C5A62A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7825129" y="6074235"/>
            <a:ext cx="3098800" cy="5059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4">
            <a:extLst>
              <a:ext uri="{FF2B5EF4-FFF2-40B4-BE49-F238E27FC236}">
                <a16:creationId xmlns:a16="http://schemas.microsoft.com/office/drawing/2014/main" id="{E2DC088B-DF7B-4198-80A5-F3A2996E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346880"/>
            <a:ext cx="2743200" cy="365125"/>
          </a:xfrm>
        </p:spPr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/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AD2ED7AE-B13B-4D16-A3D3-C6D4FC0BB0A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9271000" y="6334762"/>
            <a:ext cx="2743200" cy="365125"/>
          </a:xfrm>
        </p:spPr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668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449AE2B-2F4C-48D6-BEBF-9C7425894C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246660" cy="6858000"/>
          </a:xfrm>
          <a:custGeom>
            <a:avLst/>
            <a:gdLst>
              <a:gd name="connsiteX0" fmla="*/ 0 w 11059709"/>
              <a:gd name="connsiteY0" fmla="*/ 0 h 6858000"/>
              <a:gd name="connsiteX1" fmla="*/ 10047968 w 11059709"/>
              <a:gd name="connsiteY1" fmla="*/ 0 h 6858000"/>
              <a:gd name="connsiteX2" fmla="*/ 10116541 w 11059709"/>
              <a:gd name="connsiteY2" fmla="*/ 96735 h 6858000"/>
              <a:gd name="connsiteX3" fmla="*/ 10876774 w 11059709"/>
              <a:gd name="connsiteY3" fmla="*/ 1502692 h 6858000"/>
              <a:gd name="connsiteX4" fmla="*/ 10622758 w 11059709"/>
              <a:gd name="connsiteY4" fmla="*/ 6421730 h 6858000"/>
              <a:gd name="connsiteX5" fmla="*/ 10743906 w 11059709"/>
              <a:gd name="connsiteY5" fmla="*/ 6754777 h 6858000"/>
              <a:gd name="connsiteX6" fmla="*/ 10794052 w 11059709"/>
              <a:gd name="connsiteY6" fmla="*/ 6858000 h 6858000"/>
              <a:gd name="connsiteX7" fmla="*/ 0 w 1105970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59709" h="6858000">
                <a:moveTo>
                  <a:pt x="0" y="0"/>
                </a:moveTo>
                <a:lnTo>
                  <a:pt x="10047968" y="0"/>
                </a:lnTo>
                <a:lnTo>
                  <a:pt x="10116541" y="96735"/>
                </a:lnTo>
                <a:cubicBezTo>
                  <a:pt x="10351477" y="422052"/>
                  <a:pt x="10660112" y="820960"/>
                  <a:pt x="10876774" y="1502692"/>
                </a:cubicBezTo>
                <a:cubicBezTo>
                  <a:pt x="11555429" y="3638295"/>
                  <a:pt x="10087756" y="4648435"/>
                  <a:pt x="10622758" y="6421730"/>
                </a:cubicBezTo>
                <a:cubicBezTo>
                  <a:pt x="10656414" y="6533230"/>
                  <a:pt x="10696979" y="6644429"/>
                  <a:pt x="10743906" y="6754777"/>
                </a:cubicBezTo>
                <a:lnTo>
                  <a:pt x="10794052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 l="-34110"/>
            </a:stretch>
          </a:blipFill>
          <a:ln w="0">
            <a:solidFill>
              <a:schemeClr val="bg2"/>
            </a:solidFill>
          </a:ln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E5778D-0B16-445A-8B5C-ACD4661CD0B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737600" y="1309688"/>
            <a:ext cx="3276600" cy="47545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006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3636C4-102E-4FB4-80E2-8F98D0FD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5FC0-FEA5-40FF-A690-DE071CF90512}" type="datetime1">
              <a:rPr lang="en-GB" smtClean="0"/>
              <a:t>27/08/2020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63714-BD7D-4896-9849-7455ADDC2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ippf.org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11768-11BC-45C5-BC17-56B4395D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7995A00F-A4C3-43C4-A399-13F091801E8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1904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FE26D-02F8-4945-8FE9-DC7D506B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478" y="401638"/>
            <a:ext cx="8572500" cy="908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9813E-74E8-4988-8B5A-1B3C1EF3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874" y="1592805"/>
            <a:ext cx="8572500" cy="4471445"/>
          </a:xfrm>
        </p:spPr>
        <p:txBody>
          <a:bodyPr tIns="180000"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1949A-2FCA-4104-A704-5145C8A2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/>
          <a:lstStyle/>
          <a:p>
            <a:fld id="{9D30C487-B02E-42EA-B254-A2D3FD6A8D08}" type="datetime1">
              <a:rPr lang="en-GB" smtClean="0"/>
              <a:t>27/08/2020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DB460-E6FA-4359-9830-582A94FBB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C051EA-17B2-48F4-A8F6-F855F610CCEC}"/>
              </a:ext>
            </a:extLst>
          </p:cNvPr>
          <p:cNvCxnSpPr/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5074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rtial Circle 18">
            <a:extLst>
              <a:ext uri="{FF2B5EF4-FFF2-40B4-BE49-F238E27FC236}">
                <a16:creationId xmlns:a16="http://schemas.microsoft.com/office/drawing/2014/main" id="{D6FD90CD-A9E2-48A6-A26E-2C79B815CCE5}"/>
              </a:ext>
            </a:extLst>
          </p:cNvPr>
          <p:cNvSpPr/>
          <p:nvPr userDrawn="1"/>
        </p:nvSpPr>
        <p:spPr>
          <a:xfrm>
            <a:off x="6731000" y="1333883"/>
            <a:ext cx="4076700" cy="4076700"/>
          </a:xfrm>
          <a:prstGeom prst="pie">
            <a:avLst>
              <a:gd name="adj1" fmla="val 0"/>
              <a:gd name="adj2" fmla="val 5416861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2FD4B1-D519-441E-BBFD-D86451FE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7"/>
            <a:ext cx="5130800" cy="196056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9173D-C12B-4798-A515-47131039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88036-3969-4B25-B84A-7E4E706A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68650"/>
            <a:ext cx="5130800" cy="195897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AD689E-36B9-4A10-BE09-8D1E298A39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333883"/>
            <a:ext cx="4076700" cy="40767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5209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FD4B1-D519-441E-BBFD-D86451FE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7"/>
            <a:ext cx="5130800" cy="196056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6156B-D0E9-489D-AF96-A8EB7732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360A-FAED-4903-8A29-4D860F1555C6}" type="datetime1">
              <a:rPr lang="en-GB" smtClean="0"/>
              <a:t>27/08/2020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9173D-C12B-4798-A515-47131039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88036-3969-4B25-B84A-7E4E706A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3168650"/>
            <a:ext cx="5130800" cy="1958975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0F0E1B46-4DD4-4BE1-BF45-C5B8219C72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333883"/>
            <a:ext cx="4076700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6191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DE79-8977-4BF1-939B-0AF89950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7467600" cy="908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A316C-AB4E-4125-AE70-E7533AFE9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239" y="1585913"/>
            <a:ext cx="4195762" cy="447833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87EC5-72F9-476E-A1A1-6CB1CD9A5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8801" y="1585913"/>
            <a:ext cx="4195762" cy="447833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5633A-04DD-4C27-BA55-D12E588B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/>
          <a:lstStyle/>
          <a:p>
            <a:fld id="{483EEE89-D62B-4FF8-9FB2-3514EFD3266E}" type="datetime1">
              <a:rPr lang="en-GB" smtClean="0"/>
              <a:t>27/08/2020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97FAE-A1F7-4515-9664-A4D6A1DE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11D57E-B433-4B7F-B0FD-709255AE58BF}"/>
              </a:ext>
            </a:extLst>
          </p:cNvPr>
          <p:cNvCxnSpPr/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67773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2ACE1-2C77-428C-8954-776A6A5D7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9347200" cy="908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D0D98-5BE4-4185-8255-9AD2A9567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5237" y="4756149"/>
            <a:ext cx="4195763" cy="160340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DE856-C7CA-46AC-948B-027C1C10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7AD6-9EFF-49CB-A310-262D51F3565A}" type="datetime1">
              <a:rPr lang="en-GB" smtClean="0"/>
              <a:t>27/08/2020</a:t>
            </a:fld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A22B0-B476-4EA5-9510-07D5B9BC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2E70E3-0E81-44AD-9FC6-AA6D0D70A66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65239" y="1585913"/>
            <a:ext cx="4195762" cy="28940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43761E-F195-4392-924E-F26AAC460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8801" y="1585913"/>
            <a:ext cx="4195762" cy="2894012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EC8E552-3D69-4E29-978C-6E90DA2CD0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634037" y="4756149"/>
            <a:ext cx="4195763" cy="160340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latin typeface="+mn-lt"/>
                <a:ea typeface="Roboto Slab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5C6ADD-A9D1-46A1-A72B-EB238BAFD73C}"/>
              </a:ext>
            </a:extLst>
          </p:cNvPr>
          <p:cNvCxnSpPr/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2495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1" y="1602431"/>
            <a:ext cx="4191000" cy="44618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C5D1C9CE-5F72-4006-8471-6448D4ABF045}"/>
              </a:ext>
            </a:extLst>
          </p:cNvPr>
          <p:cNvSpPr/>
          <p:nvPr userDrawn="1"/>
        </p:nvSpPr>
        <p:spPr>
          <a:xfrm>
            <a:off x="6731000" y="1584325"/>
            <a:ext cx="4076700" cy="4076700"/>
          </a:xfrm>
          <a:prstGeom prst="pie">
            <a:avLst>
              <a:gd name="adj1" fmla="val 0"/>
              <a:gd name="adj2" fmla="val 5416861"/>
            </a:avLst>
          </a:prstGeom>
          <a:noFill/>
          <a:ln w="142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5D8416B-3EBF-4D1F-B16F-F7E9ED0AB8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584325"/>
            <a:ext cx="4076700" cy="40767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42A718-8C94-4C03-B216-B798A8D09866}"/>
              </a:ext>
            </a:extLst>
          </p:cNvPr>
          <p:cNvCxnSpPr/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9984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1" y="1602431"/>
            <a:ext cx="4191000" cy="44618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42A718-8C94-4C03-B216-B798A8D09866}"/>
              </a:ext>
            </a:extLst>
          </p:cNvPr>
          <p:cNvCxnSpPr/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6F08282-8C30-46F3-A5D3-9A5E094CE4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1000" y="1584325"/>
            <a:ext cx="4076700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4441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2DDC-A896-4800-8331-EFA6F1AD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0400" y="1592263"/>
            <a:ext cx="3098800" cy="4471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6C7CA-EB83-4311-A7A3-79AB16DC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D2DD-F703-40A9-9418-B710F978BE23}" type="datetime1">
              <a:rPr lang="en-GB" smtClean="0"/>
              <a:t>27/08/2020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60F24-9D20-4B06-ACD6-F1003CBE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88B902-9172-40CB-A355-78712714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401638"/>
            <a:ext cx="8293100" cy="908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9A68F-9A69-4367-8857-FEB622731E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0000" y="1592263"/>
            <a:ext cx="6375400" cy="4471987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84DD35-762E-4444-B8FE-EFD540C9DF6F}"/>
              </a:ext>
            </a:extLst>
          </p:cNvPr>
          <p:cNvCxnSpPr/>
          <p:nvPr userDrawn="1"/>
        </p:nvCxnSpPr>
        <p:spPr>
          <a:xfrm>
            <a:off x="1268874" y="133283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7926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5">
            <a:extLst>
              <a:ext uri="{FF2B5EF4-FFF2-40B4-BE49-F238E27FC236}">
                <a16:creationId xmlns:a16="http://schemas.microsoft.com/office/drawing/2014/main" id="{D2652D60-B054-4A18-876E-2D5F2587826A}"/>
              </a:ext>
            </a:extLst>
          </p:cNvPr>
          <p:cNvSpPr/>
          <p:nvPr userDrawn="1"/>
        </p:nvSpPr>
        <p:spPr>
          <a:xfrm>
            <a:off x="-7640536" y="3495675"/>
            <a:ext cx="13471320" cy="7520146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5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1379"/>
                  <a:pt x="4023456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5087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6174"/>
                  <a:pt x="3872961" y="1038682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11">
            <a:extLst>
              <a:ext uri="{FF2B5EF4-FFF2-40B4-BE49-F238E27FC236}">
                <a16:creationId xmlns:a16="http://schemas.microsoft.com/office/drawing/2014/main" id="{3821D1F4-3042-438E-ACAB-08E07FCEC5E3}"/>
              </a:ext>
            </a:extLst>
          </p:cNvPr>
          <p:cNvSpPr/>
          <p:nvPr userDrawn="1"/>
        </p:nvSpPr>
        <p:spPr>
          <a:xfrm rot="13518623">
            <a:off x="4973625" y="-1478119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5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BBC96-6499-4F43-ACC6-4397E0A5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393645"/>
            <a:ext cx="7467600" cy="908050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B9B06-8C0C-42E6-8667-6E63D3CE5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1584325"/>
            <a:ext cx="7467600" cy="4479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963B3-295B-4A43-A1FE-99B317164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7800" y="6346880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28BC-4F9A-46DA-B379-C3659D45F462}" type="datetime1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028F3-FBD7-454C-B4CB-06F2BB4BF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34762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sz="1200" b="0" i="0">
              <a:effectLst/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58E88-8EAE-4499-B8BB-32E97A62B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1000" y="6334762"/>
            <a:ext cx="2743200" cy="365125"/>
          </a:xfrm>
          <a:prstGeom prst="rect">
            <a:avLst/>
          </a:prstGeom>
        </p:spPr>
        <p:txBody>
          <a:bodyPr vert="horz" wrap="square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D1582-204A-4551-80CB-498B0EA8411F}" type="slidenum">
              <a:rPr lang="en-GB" smtClean="0"/>
              <a:t>‹#›</a:t>
            </a:fld>
            <a:endParaRPr lang="en-GB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2FDD2B-1A3F-43F2-954A-4C6A19571C2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1" r:id="rId4"/>
    <p:sldLayoutId id="2147483652" r:id="rId5"/>
    <p:sldLayoutId id="2147483653" r:id="rId6"/>
    <p:sldLayoutId id="2147483657" r:id="rId7"/>
    <p:sldLayoutId id="2147483672" r:id="rId8"/>
    <p:sldLayoutId id="2147483669" r:id="rId9"/>
    <p:sldLayoutId id="2147483655" r:id="rId10"/>
    <p:sldLayoutId id="2147483673" r:id="rId11"/>
    <p:sldLayoutId id="2147483670" r:id="rId12"/>
  </p:sldLayoutIdLst>
  <p:transition/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2" userDrawn="1">
          <p15:clr>
            <a:srgbClr val="F26B43"/>
          </p15:clr>
        </p15:guide>
        <p15:guide id="4" pos="688" userDrawn="1">
          <p15:clr>
            <a:srgbClr val="F26B43"/>
          </p15:clr>
        </p15:guide>
        <p15:guide id="5" pos="800" userDrawn="1">
          <p15:clr>
            <a:srgbClr val="F26B43"/>
          </p15:clr>
        </p15:guide>
        <p15:guide id="6" pos="1376" userDrawn="1">
          <p15:clr>
            <a:srgbClr val="F26B43"/>
          </p15:clr>
        </p15:guide>
        <p15:guide id="7" pos="1488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2176" userDrawn="1">
          <p15:clr>
            <a:srgbClr val="F26B43"/>
          </p15:clr>
        </p15:guide>
        <p15:guide id="10" pos="2752" userDrawn="1">
          <p15:clr>
            <a:srgbClr val="F26B43"/>
          </p15:clr>
        </p15:guide>
        <p15:guide id="11" pos="2864" userDrawn="1">
          <p15:clr>
            <a:srgbClr val="F26B43"/>
          </p15:clr>
        </p15:guide>
        <p15:guide id="12" pos="3440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pos="4128" userDrawn="1">
          <p15:clr>
            <a:srgbClr val="F26B43"/>
          </p15:clr>
        </p15:guide>
        <p15:guide id="15" pos="4240" userDrawn="1">
          <p15:clr>
            <a:srgbClr val="F26B43"/>
          </p15:clr>
        </p15:guide>
        <p15:guide id="16" pos="4816" userDrawn="1">
          <p15:clr>
            <a:srgbClr val="F26B43"/>
          </p15:clr>
        </p15:guide>
        <p15:guide id="17" pos="4928" userDrawn="1">
          <p15:clr>
            <a:srgbClr val="F26B43"/>
          </p15:clr>
        </p15:guide>
        <p15:guide id="18" pos="5504" userDrawn="1">
          <p15:clr>
            <a:srgbClr val="F26B43"/>
          </p15:clr>
        </p15:guide>
        <p15:guide id="19" pos="5616" userDrawn="1">
          <p15:clr>
            <a:srgbClr val="F26B43"/>
          </p15:clr>
        </p15:guide>
        <p15:guide id="20" pos="6192" userDrawn="1">
          <p15:clr>
            <a:srgbClr val="F26B43"/>
          </p15:clr>
        </p15:guide>
        <p15:guide id="21" pos="6304" userDrawn="1">
          <p15:clr>
            <a:srgbClr val="F26B43"/>
          </p15:clr>
        </p15:guide>
        <p15:guide id="22" pos="6880" userDrawn="1">
          <p15:clr>
            <a:srgbClr val="F26B43"/>
          </p15:clr>
        </p15:guide>
        <p15:guide id="23" pos="6992" userDrawn="1">
          <p15:clr>
            <a:srgbClr val="F26B43"/>
          </p15:clr>
        </p15:guide>
        <p15:guide id="24" pos="7568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320" userDrawn="1">
          <p15:clr>
            <a:srgbClr val="F26B43"/>
          </p15:clr>
        </p15:guide>
        <p15:guide id="27" orient="horz" pos="326" userDrawn="1">
          <p15:clr>
            <a:srgbClr val="F26B43"/>
          </p15:clr>
        </p15:guide>
        <p15:guide id="28" orient="horz" pos="499" userDrawn="1">
          <p15:clr>
            <a:srgbClr val="F26B43"/>
          </p15:clr>
        </p15:guide>
        <p15:guide id="29" orient="horz" pos="822" userDrawn="1">
          <p15:clr>
            <a:srgbClr val="F26B43"/>
          </p15:clr>
        </p15:guide>
        <p15:guide id="30" orient="horz" pos="1003" userDrawn="1">
          <p15:clr>
            <a:srgbClr val="F26B43"/>
          </p15:clr>
        </p15:guide>
        <p15:guide id="31" orient="horz" pos="1324" userDrawn="1">
          <p15:clr>
            <a:srgbClr val="F26B43"/>
          </p15:clr>
        </p15:guide>
        <p15:guide id="32" orient="horz" pos="1497" userDrawn="1">
          <p15:clr>
            <a:srgbClr val="F26B43"/>
          </p15:clr>
        </p15:guide>
        <p15:guide id="33" orient="horz" pos="1824" userDrawn="1">
          <p15:clr>
            <a:srgbClr val="F26B43"/>
          </p15:clr>
        </p15:guide>
        <p15:guide id="34" orient="horz" pos="1996" userDrawn="1">
          <p15:clr>
            <a:srgbClr val="F26B43"/>
          </p15:clr>
        </p15:guide>
        <p15:guide id="35" orient="horz" pos="2323" userDrawn="1">
          <p15:clr>
            <a:srgbClr val="F26B43"/>
          </p15:clr>
        </p15:guide>
        <p15:guide id="36" orient="horz" pos="2496" userDrawn="1">
          <p15:clr>
            <a:srgbClr val="F26B43"/>
          </p15:clr>
        </p15:guide>
        <p15:guide id="37" orient="horz" pos="2822" userDrawn="1">
          <p15:clr>
            <a:srgbClr val="F26B43"/>
          </p15:clr>
        </p15:guide>
        <p15:guide id="38" orient="horz" pos="2995" userDrawn="1">
          <p15:clr>
            <a:srgbClr val="F26B43"/>
          </p15:clr>
        </p15:guide>
        <p15:guide id="39" orient="horz" pos="3321" userDrawn="1">
          <p15:clr>
            <a:srgbClr val="F26B43"/>
          </p15:clr>
        </p15:guide>
        <p15:guide id="40" orient="horz" pos="3494" userDrawn="1">
          <p15:clr>
            <a:srgbClr val="F26B43"/>
          </p15:clr>
        </p15:guide>
        <p15:guide id="41" orient="horz" pos="3820" userDrawn="1">
          <p15:clr>
            <a:srgbClr val="F26B43"/>
          </p15:clr>
        </p15:guide>
        <p15:guide id="42" orient="horz" pos="3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1">
            <a:extLst>
              <a:ext uri="{FF2B5EF4-FFF2-40B4-BE49-F238E27FC236}">
                <a16:creationId xmlns:a16="http://schemas.microsoft.com/office/drawing/2014/main" id="{67F0D0C5-D090-482D-B286-B67E6C4B6B01}"/>
              </a:ext>
            </a:extLst>
          </p:cNvPr>
          <p:cNvSpPr/>
          <p:nvPr userDrawn="1"/>
        </p:nvSpPr>
        <p:spPr>
          <a:xfrm rot="15115115">
            <a:off x="4273357" y="-31083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5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rgbClr val="7782D1">
                  <a:tint val="66000"/>
                  <a:satMod val="160000"/>
                </a:srgbClr>
              </a:gs>
              <a:gs pos="50000">
                <a:srgbClr val="7782D1">
                  <a:tint val="44500"/>
                  <a:satMod val="160000"/>
                </a:srgbClr>
              </a:gs>
              <a:gs pos="100000">
                <a:srgbClr val="7782D1">
                  <a:tint val="23500"/>
                  <a:satMod val="160000"/>
                </a:srgb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30693E-E319-4139-905D-ABB5669B8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4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2" userDrawn="1">
          <p15:clr>
            <a:srgbClr val="F26B43"/>
          </p15:clr>
        </p15:guide>
        <p15:guide id="4" pos="688" userDrawn="1">
          <p15:clr>
            <a:srgbClr val="F26B43"/>
          </p15:clr>
        </p15:guide>
        <p15:guide id="5" pos="800" userDrawn="1">
          <p15:clr>
            <a:srgbClr val="F26B43"/>
          </p15:clr>
        </p15:guide>
        <p15:guide id="6" pos="1376" userDrawn="1">
          <p15:clr>
            <a:srgbClr val="F26B43"/>
          </p15:clr>
        </p15:guide>
        <p15:guide id="7" pos="1488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2176" userDrawn="1">
          <p15:clr>
            <a:srgbClr val="F26B43"/>
          </p15:clr>
        </p15:guide>
        <p15:guide id="10" pos="2752" userDrawn="1">
          <p15:clr>
            <a:srgbClr val="F26B43"/>
          </p15:clr>
        </p15:guide>
        <p15:guide id="11" pos="2864" userDrawn="1">
          <p15:clr>
            <a:srgbClr val="F26B43"/>
          </p15:clr>
        </p15:guide>
        <p15:guide id="12" pos="3440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pos="4128" userDrawn="1">
          <p15:clr>
            <a:srgbClr val="F26B43"/>
          </p15:clr>
        </p15:guide>
        <p15:guide id="15" pos="4240" userDrawn="1">
          <p15:clr>
            <a:srgbClr val="F26B43"/>
          </p15:clr>
        </p15:guide>
        <p15:guide id="16" pos="4816" userDrawn="1">
          <p15:clr>
            <a:srgbClr val="F26B43"/>
          </p15:clr>
        </p15:guide>
        <p15:guide id="17" pos="4928" userDrawn="1">
          <p15:clr>
            <a:srgbClr val="F26B43"/>
          </p15:clr>
        </p15:guide>
        <p15:guide id="18" pos="5504" userDrawn="1">
          <p15:clr>
            <a:srgbClr val="F26B43"/>
          </p15:clr>
        </p15:guide>
        <p15:guide id="19" pos="5616" userDrawn="1">
          <p15:clr>
            <a:srgbClr val="F26B43"/>
          </p15:clr>
        </p15:guide>
        <p15:guide id="20" pos="6192" userDrawn="1">
          <p15:clr>
            <a:srgbClr val="F26B43"/>
          </p15:clr>
        </p15:guide>
        <p15:guide id="21" pos="6304" userDrawn="1">
          <p15:clr>
            <a:srgbClr val="F26B43"/>
          </p15:clr>
        </p15:guide>
        <p15:guide id="22" pos="6880" userDrawn="1">
          <p15:clr>
            <a:srgbClr val="F26B43"/>
          </p15:clr>
        </p15:guide>
        <p15:guide id="23" pos="6992" userDrawn="1">
          <p15:clr>
            <a:srgbClr val="F26B43"/>
          </p15:clr>
        </p15:guide>
        <p15:guide id="24" pos="7568" userDrawn="1">
          <p15:clr>
            <a:srgbClr val="F26B43"/>
          </p15:clr>
        </p15:guide>
        <p15:guide id="25" orient="horz" userDrawn="1">
          <p15:clr>
            <a:srgbClr val="F26B43"/>
          </p15:clr>
        </p15:guide>
        <p15:guide id="26" orient="horz" pos="4320" userDrawn="1">
          <p15:clr>
            <a:srgbClr val="F26B43"/>
          </p15:clr>
        </p15:guide>
        <p15:guide id="27" orient="horz" pos="326" userDrawn="1">
          <p15:clr>
            <a:srgbClr val="F26B43"/>
          </p15:clr>
        </p15:guide>
        <p15:guide id="28" orient="horz" pos="499" userDrawn="1">
          <p15:clr>
            <a:srgbClr val="F26B43"/>
          </p15:clr>
        </p15:guide>
        <p15:guide id="29" orient="horz" pos="825" userDrawn="1">
          <p15:clr>
            <a:srgbClr val="F26B43"/>
          </p15:clr>
        </p15:guide>
        <p15:guide id="30" orient="horz" pos="998" userDrawn="1">
          <p15:clr>
            <a:srgbClr val="F26B43"/>
          </p15:clr>
        </p15:guide>
        <p15:guide id="31" orient="horz" pos="1324" userDrawn="1">
          <p15:clr>
            <a:srgbClr val="F26B43"/>
          </p15:clr>
        </p15:guide>
        <p15:guide id="32" orient="horz" pos="1497" userDrawn="1">
          <p15:clr>
            <a:srgbClr val="F26B43"/>
          </p15:clr>
        </p15:guide>
        <p15:guide id="33" orient="horz" pos="1824" userDrawn="1">
          <p15:clr>
            <a:srgbClr val="F26B43"/>
          </p15:clr>
        </p15:guide>
        <p15:guide id="34" orient="horz" pos="1996" userDrawn="1">
          <p15:clr>
            <a:srgbClr val="F26B43"/>
          </p15:clr>
        </p15:guide>
        <p15:guide id="35" orient="horz" pos="2323" userDrawn="1">
          <p15:clr>
            <a:srgbClr val="F26B43"/>
          </p15:clr>
        </p15:guide>
        <p15:guide id="36" orient="horz" pos="2496" userDrawn="1">
          <p15:clr>
            <a:srgbClr val="F26B43"/>
          </p15:clr>
        </p15:guide>
        <p15:guide id="37" orient="horz" pos="2822" userDrawn="1">
          <p15:clr>
            <a:srgbClr val="F26B43"/>
          </p15:clr>
        </p15:guide>
        <p15:guide id="38" orient="horz" pos="2995" userDrawn="1">
          <p15:clr>
            <a:srgbClr val="F26B43"/>
          </p15:clr>
        </p15:guide>
        <p15:guide id="39" orient="horz" pos="3321" userDrawn="1">
          <p15:clr>
            <a:srgbClr val="F26B43"/>
          </p15:clr>
        </p15:guide>
        <p15:guide id="40" orient="horz" pos="3494" userDrawn="1">
          <p15:clr>
            <a:srgbClr val="F26B43"/>
          </p15:clr>
        </p15:guide>
        <p15:guide id="41" orient="horz" pos="3820" userDrawn="1">
          <p15:clr>
            <a:srgbClr val="F26B43"/>
          </p15:clr>
        </p15:guide>
        <p15:guide id="42" orient="horz" pos="399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29970-8BA9-4070-A69C-BBB4BDD0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5C093-565C-4ACF-A3A5-4AEA34803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E5262-17B1-4135-804D-B112E2ADD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F13F-E944-421E-ADFE-06C546035982}" type="datetimeFigureOut">
              <a:rPr lang="en-GB" smtClean="0"/>
              <a:t>27/08/2020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891-24B2-49C1-A1E7-FDD50AE64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88F48-DB80-4A62-860F-4D351121F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BA22E-DE74-42C1-902D-634308448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33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andidates.perrettlaver.com/vacancies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raphic 15">
            <a:extLst>
              <a:ext uri="{FF2B5EF4-FFF2-40B4-BE49-F238E27FC236}">
                <a16:creationId xmlns:a16="http://schemas.microsoft.com/office/drawing/2014/main" id="{678307EF-085A-4135-8131-7C706792FCE6}"/>
              </a:ext>
            </a:extLst>
          </p:cNvPr>
          <p:cNvSpPr/>
          <p:nvPr/>
        </p:nvSpPr>
        <p:spPr>
          <a:xfrm>
            <a:off x="-7640536" y="3495675"/>
            <a:ext cx="13471320" cy="7520146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5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1379"/>
                  <a:pt x="4023456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5087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6174"/>
                  <a:pt x="3872961" y="1038682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25000">
                <a:srgbClr val="FFE191"/>
              </a:gs>
              <a:gs pos="5600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95000"/>
                  <a:lumOff val="5000"/>
                </a:schemeClr>
              </a:gs>
            </a:gsLst>
            <a:path path="circle">
              <a:fillToRect l="50000" t="130000" r="50000" b="-30000"/>
            </a:path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A6787C-6EE2-4123-A3F5-466EBB87AB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34" y="-716023"/>
            <a:ext cx="12465934" cy="8310623"/>
          </a:xfrm>
          <a:prstGeom prst="rect">
            <a:avLst/>
          </a:prstGeom>
        </p:spPr>
      </p:pic>
      <p:sp>
        <p:nvSpPr>
          <p:cNvPr id="27" name="Graphic 11">
            <a:extLst>
              <a:ext uri="{FF2B5EF4-FFF2-40B4-BE49-F238E27FC236}">
                <a16:creationId xmlns:a16="http://schemas.microsoft.com/office/drawing/2014/main" id="{C9C6895D-B3CD-4EDB-BBAA-1EF4852E2149}"/>
              </a:ext>
            </a:extLst>
          </p:cNvPr>
          <p:cNvSpPr/>
          <p:nvPr/>
        </p:nvSpPr>
        <p:spPr>
          <a:xfrm rot="13518623">
            <a:off x="4973625" y="-1478119"/>
            <a:ext cx="12396540" cy="6920167"/>
          </a:xfrm>
          <a:custGeom>
            <a:avLst/>
            <a:gdLst>
              <a:gd name="connsiteX0" fmla="*/ 6734271 w 7345656"/>
              <a:gd name="connsiteY0" fmla="*/ 876757 h 4100593"/>
              <a:gd name="connsiteX1" fmla="*/ 6734271 w 7345656"/>
              <a:gd name="connsiteY1" fmla="*/ 3851414 h 4100593"/>
              <a:gd name="connsiteX2" fmla="*/ 4702588 w 7345656"/>
              <a:gd name="connsiteY2" fmla="*/ 3851414 h 4100593"/>
              <a:gd name="connsiteX3" fmla="*/ 3486246 w 7345656"/>
              <a:gd name="connsiteY3" fmla="*/ 3134182 h 4100593"/>
              <a:gd name="connsiteX4" fmla="*/ 1095471 w 7345656"/>
              <a:gd name="connsiteY4" fmla="*/ 3686632 h 4100593"/>
              <a:gd name="connsiteX5" fmla="*/ 95 w 7345656"/>
              <a:gd name="connsiteY5" fmla="*/ 2105482 h 4100593"/>
              <a:gd name="connsiteX6" fmla="*/ 2476596 w 7345656"/>
              <a:gd name="connsiteY6" fmla="*/ 457 h 4100593"/>
              <a:gd name="connsiteX7" fmla="*/ 5200746 w 7345656"/>
              <a:gd name="connsiteY7" fmla="*/ 1048207 h 4100593"/>
              <a:gd name="connsiteX8" fmla="*/ 6734271 w 7345656"/>
              <a:gd name="connsiteY8" fmla="*/ 876757 h 410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5655" h="4100593">
                <a:moveTo>
                  <a:pt x="6734271" y="876757"/>
                </a:moveTo>
                <a:cubicBezTo>
                  <a:pt x="7461981" y="1289189"/>
                  <a:pt x="7632478" y="3193237"/>
                  <a:pt x="6734271" y="3851414"/>
                </a:cubicBezTo>
                <a:cubicBezTo>
                  <a:pt x="6028468" y="4368622"/>
                  <a:pt x="4913091" y="3933329"/>
                  <a:pt x="4702588" y="3851414"/>
                </a:cubicBezTo>
                <a:cubicBezTo>
                  <a:pt x="3982498" y="3570427"/>
                  <a:pt x="4022503" y="3258007"/>
                  <a:pt x="3486246" y="3134182"/>
                </a:cubicBezTo>
                <a:cubicBezTo>
                  <a:pt x="2478501" y="2903677"/>
                  <a:pt x="1944148" y="3917137"/>
                  <a:pt x="1095471" y="3686632"/>
                </a:cubicBezTo>
                <a:cubicBezTo>
                  <a:pt x="466821" y="3516134"/>
                  <a:pt x="7715" y="2754134"/>
                  <a:pt x="95" y="2105482"/>
                </a:cubicBezTo>
                <a:cubicBezTo>
                  <a:pt x="-13240" y="961529"/>
                  <a:pt x="1372648" y="-24308"/>
                  <a:pt x="2476596" y="457"/>
                </a:cubicBezTo>
                <a:cubicBezTo>
                  <a:pt x="3573876" y="25222"/>
                  <a:pt x="3872961" y="1037729"/>
                  <a:pt x="5200746" y="1048207"/>
                </a:cubicBezTo>
                <a:cubicBezTo>
                  <a:pt x="6048471" y="1054874"/>
                  <a:pt x="6326601" y="646252"/>
                  <a:pt x="6734271" y="8767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6ECAF-222D-4FA4-9AD4-CCD45AAC63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 rtl="1"/>
            <a:r>
              <a:rPr lang="ar-SA" sz="40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     عالم من الاحتمالات المتنوعة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96556-5C23-4C5D-BF14-833AE964E2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 rtl="1"/>
            <a:r>
              <a:rPr lang="ar-SA" sz="2400" b="0" i="0" u="none" strike="noStrike">
                <a:solidFill>
                  <a:srgbClr val="EAAA0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بادر بالانضمام إلى اللجان الدائمة لدى الاتحاد لتشكيل اتحادنا أفضل.</a:t>
            </a:r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33F829-B5CF-4D47-BFA4-6FB556C2E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188871-08E2-463F-9B99-838213687362}"/>
              </a:ext>
            </a:extLst>
          </p:cNvPr>
          <p:cNvCxnSpPr/>
          <p:nvPr/>
        </p:nvCxnSpPr>
        <p:spPr>
          <a:xfrm>
            <a:off x="1268874" y="2932071"/>
            <a:ext cx="2007726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5722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لجنة العضوية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SA" sz="1200" b="0" i="0" u="none" strike="noStrike" kern="1200" cap="none" spc="0" normalizeH="0" baseline="0" noProof="0">
                <a:solidFill>
                  <a:srgbClr val="8A8CA3"/>
                </a:solidFill>
                <a:highlight>
                  <a:srgbClr val="000000">
                    <a:alpha val="0"/>
                  </a:srgbClr>
                </a:highlight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/>
          <p:nvPr/>
        </p:nvCxnSpPr>
        <p:spPr>
          <a:xfrm>
            <a:off x="1268874" y="2914711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AE16C33-5D34-470D-9D01-9E50F8A45E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/>
          <a:stretch>
            <a:fillRect/>
          </a:stretch>
        </p:blipFill>
        <p:spPr>
          <a:xfrm>
            <a:off x="6753223" y="1333500"/>
            <a:ext cx="4068000" cy="4068000"/>
          </a:xfrm>
          <a:prstGeom prst="ellipse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4F6AA9B-375F-4C52-83CA-1DCA6A25EB4E}"/>
              </a:ext>
            </a:extLst>
          </p:cNvPr>
          <p:cNvSpPr txBox="1"/>
          <p:nvPr/>
        </p:nvSpPr>
        <p:spPr>
          <a:xfrm>
            <a:off x="364756" y="3246940"/>
            <a:ext cx="6212255" cy="288491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>
              <a:latin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ar-SA" sz="2000" b="1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الغرض</a:t>
            </a: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النظر في الشكل العام لعضوية الاتحاد الدولي لتنظيم الأسرة وهيكل الاتحاد</a:t>
            </a: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مراجعة طلبات العضوية والتوصية بها.</a:t>
            </a: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الموافقة على معايير العضوية والمبادئ التوجيهية لاعتماد الجمعيات الأعضاء.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75889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723014" y="1116419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SA" sz="1200" b="0" i="0" u="none" strike="noStrike" kern="1200" cap="none" spc="0" normalizeH="0" baseline="0" noProof="0">
                <a:solidFill>
                  <a:srgbClr val="8A8CA3"/>
                </a:solidFill>
                <a:highlight>
                  <a:srgbClr val="000000">
                    <a:alpha val="0"/>
                  </a:srgbClr>
                </a:highlight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F152B-7977-46A2-BFAE-1DBA08FD907D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438187"/>
              </p:ext>
            </p:extLst>
          </p:nvPr>
        </p:nvGraphicFramePr>
        <p:xfrm>
          <a:off x="1173126" y="0"/>
          <a:ext cx="9845749" cy="6699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366781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Autofit/>
          </a:bodyPr>
          <a:lstStyle/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وضع معايير العضوية وتطبيقها 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تفسير القواعد واللوائح التنظيمية وتطبيقها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القانون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المالية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الهياكل الموحدة وتطوير الشراكة 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التطوير التنظيمي، والتقييم، والأداء.</a:t>
            </a:r>
          </a:p>
          <a:p>
            <a:pPr algn="r"/>
            <a:endParaRPr lang="en-US">
              <a:latin typeface="Arial" panose="020B0604020202020204" pitchFamily="34" charset="0"/>
            </a:endParaRP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ستفهم كيف تقدم الجمعيات الأعضاء وتمكين الخدمات ومشاركة الشباب والمناصرة.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SA" sz="1200" b="0" i="0" u="none" strike="noStrike" kern="1200" cap="none" spc="0" normalizeH="0" baseline="0" noProof="0">
                <a:solidFill>
                  <a:srgbClr val="8A8CA3"/>
                </a:solidFill>
                <a:highlight>
                  <a:srgbClr val="000000">
                    <a:alpha val="0"/>
                  </a:srgbClr>
                </a:highlight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ستتوفر لديك خبرة والاهتمام بما يلي 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53E19-CDD9-4D43-ABFA-DDE97004FB5D}"/>
              </a:ext>
            </a:extLst>
          </p:cNvPr>
          <p:cNvSpPr txBox="1"/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التقديم يكون من خلال:</a:t>
            </a: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hlinkClick r:id="rId2"/>
              </a:rPr>
              <a:t> https://candidates.perrettlaver.com/vacancies/</a:t>
            </a: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، بالرقم المرجعي 4770</a:t>
            </a:r>
          </a:p>
        </p:txBody>
      </p:sp>
    </p:spTree>
    <p:extLst>
      <p:ext uri="{BB962C8B-B14F-4D97-AF65-F5344CB8AC3E}">
        <p14:creationId xmlns:p14="http://schemas.microsoft.com/office/powerpoint/2010/main" val="200485131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9" y="935038"/>
            <a:ext cx="6035261" cy="1136070"/>
          </a:xfrm>
        </p:spPr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لجنة المالية والتدقيق والمخاطر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SA" sz="1200" b="0" i="0" u="none" strike="noStrike" kern="1200" cap="none" spc="0" normalizeH="0" baseline="0" noProof="0">
                <a:solidFill>
                  <a:srgbClr val="8A8CA3"/>
                </a:solidFill>
                <a:highlight>
                  <a:srgbClr val="000000">
                    <a:alpha val="0"/>
                  </a:srgbClr>
                </a:highlight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/>
          <p:nvPr/>
        </p:nvCxnSpPr>
        <p:spPr>
          <a:xfrm>
            <a:off x="1179421" y="2218972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594FB220-F051-46F7-93F8-392D1A117AF1}"/>
              </a:ext>
            </a:extLst>
          </p:cNvPr>
          <p:cNvSpPr txBox="1"/>
          <p:nvPr/>
        </p:nvSpPr>
        <p:spPr>
          <a:xfrm>
            <a:off x="0" y="2623947"/>
            <a:ext cx="8767416" cy="38735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مراقبة الأداء المالي للاتحاد، وضمان النزاهة المالية</a:t>
            </a:r>
          </a:p>
          <a:p>
            <a:pPr algn="r" rtl="1"/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الإشراف على إدارة المخاطر، وضمان وجود أنظمة رقابة داخلية فعالة</a:t>
            </a:r>
          </a:p>
          <a:p>
            <a:pPr algn="r" rtl="1"/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التوصية بتعيين المدققين الخارجيين والداخليين:</a:t>
            </a:r>
          </a:p>
          <a:p>
            <a:pPr lvl="1" algn="r" rtl="1"/>
            <a:r>
              <a:rPr lang="ar-SA" sz="18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مراجعة عملهم </a:t>
            </a:r>
          </a:p>
          <a:p>
            <a:pPr lvl="1" algn="r" rtl="1"/>
            <a:r>
              <a:rPr lang="ar-SA" sz="18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ضمان الاستجابات المناسبة في الوقت المناسب للنتائج والتوصيات.</a:t>
            </a:r>
          </a:p>
          <a:p>
            <a:pPr lvl="1" algn="r"/>
            <a:endParaRPr lang="en-US" sz="1800" dirty="0">
              <a:latin typeface="Arial" pitchFamily="34" charset="0"/>
            </a:endParaRPr>
          </a:p>
          <a:p>
            <a:pPr marL="0" lvl="1" algn="r" rtl="1"/>
            <a:r>
              <a:rPr lang="ar-SA" sz="24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نحتاج إلى عضو آخر في اللجنة ، يجب أن يكون عمره أقل من 25 عامًا وقت التعيين</a:t>
            </a:r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039538-5438-4FBF-BEDD-5710B99342A7}"/>
              </a:ext>
            </a:extLst>
          </p:cNvPr>
          <p:cNvSpPr/>
          <p:nvPr/>
        </p:nvSpPr>
        <p:spPr>
          <a:xfrm>
            <a:off x="8767416" y="2971799"/>
            <a:ext cx="914400" cy="27303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84E572-4DFF-4C30-9510-690743E04699}"/>
              </a:ext>
            </a:extLst>
          </p:cNvPr>
          <p:cNvGrpSpPr/>
          <p:nvPr/>
        </p:nvGrpSpPr>
        <p:grpSpPr>
          <a:xfrm>
            <a:off x="8767416" y="2071108"/>
            <a:ext cx="5423338" cy="4361476"/>
            <a:chOff x="2234344" y="2648924"/>
            <a:chExt cx="3861662" cy="310556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C7BD8C-567A-49E1-835C-1DE7811C7027}"/>
                </a:ext>
              </a:extLst>
            </p:cNvPr>
            <p:cNvSpPr/>
            <p:nvPr/>
          </p:nvSpPr>
          <p:spPr>
            <a:xfrm>
              <a:off x="2234344" y="2648924"/>
              <a:ext cx="2825166" cy="2825166"/>
            </a:xfrm>
            <a:prstGeom prst="ellipse">
              <a:avLst/>
            </a:prstGeom>
            <a:blipFill>
              <a:blip r:embed="rId2"/>
              <a:stretch>
                <a:fillRect l="-10000" r="-10000"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149227-BE7B-43C0-B466-8C60F7EA31A3}"/>
                </a:ext>
              </a:extLst>
            </p:cNvPr>
            <p:cNvSpPr/>
            <p:nvPr/>
          </p:nvSpPr>
          <p:spPr>
            <a:xfrm>
              <a:off x="4287900" y="4822187"/>
              <a:ext cx="1808106" cy="932305"/>
            </a:xfrm>
            <a:custGeom>
              <a:avLst/>
              <a:gdLst>
                <a:gd name="connsiteX0" fmla="*/ 0 w 1808106"/>
                <a:gd name="connsiteY0" fmla="*/ 0 h 932305"/>
                <a:gd name="connsiteX1" fmla="*/ 1808106 w 1808106"/>
                <a:gd name="connsiteY1" fmla="*/ 0 h 932305"/>
                <a:gd name="connsiteX2" fmla="*/ 1808106 w 1808106"/>
                <a:gd name="connsiteY2" fmla="*/ 932305 h 932305"/>
                <a:gd name="connsiteX3" fmla="*/ 0 w 1808106"/>
                <a:gd name="connsiteY3" fmla="*/ 932305 h 932305"/>
                <a:gd name="connsiteX4" fmla="*/ 0 w 1808106"/>
                <a:gd name="connsiteY4" fmla="*/ 0 h 93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8106" h="932305">
                  <a:moveTo>
                    <a:pt x="0" y="0"/>
                  </a:moveTo>
                  <a:lnTo>
                    <a:pt x="1808106" y="0"/>
                  </a:lnTo>
                  <a:lnTo>
                    <a:pt x="1808106" y="932305"/>
                  </a:lnTo>
                  <a:lnTo>
                    <a:pt x="0" y="93230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6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10367140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E93B428-D6E2-4956-98EC-11ABFBCCF525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SA" sz="1200" b="0" i="0" u="none" strike="noStrike" kern="1200" cap="none" spc="0" normalizeH="0" baseline="0" noProof="0">
                <a:solidFill>
                  <a:srgbClr val="8A8CA3"/>
                </a:solidFill>
                <a:highlight>
                  <a:srgbClr val="000000">
                    <a:alpha val="0"/>
                  </a:srgbClr>
                </a:highlight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985479"/>
              </p:ext>
            </p:extLst>
          </p:nvPr>
        </p:nvGraphicFramePr>
        <p:xfrm>
          <a:off x="712381" y="343860"/>
          <a:ext cx="10360047" cy="615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489097" y="918452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7795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Autofit/>
          </a:bodyPr>
          <a:lstStyle/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المالية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القانون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الاستثمار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التدقيق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إدارة المخاطر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SA" sz="1200" b="0" i="0" u="none" strike="noStrike" kern="1200" cap="none" spc="0" normalizeH="0" baseline="0" noProof="0">
                <a:solidFill>
                  <a:srgbClr val="8A8CA3"/>
                </a:solidFill>
                <a:highlight>
                  <a:srgbClr val="000000">
                    <a:alpha val="0"/>
                  </a:srgbClr>
                </a:highlight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ستتوفر لديك خبرة والاهتمام بما يلي 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DCFB5-2E25-45DB-9287-9FA3DFBD2C80}"/>
              </a:ext>
            </a:extLst>
          </p:cNvPr>
          <p:cNvSpPr txBox="1"/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التقديم يكون من خلال:</a:t>
            </a: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hlinkClick r:id="rId2"/>
              </a:rPr>
              <a:t> https://candidates.perrettlaver.com/vacancies/</a:t>
            </a: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، بالرقم المرجعي 4770</a:t>
            </a:r>
          </a:p>
        </p:txBody>
      </p:sp>
    </p:spTree>
    <p:extLst>
      <p:ext uri="{BB962C8B-B14F-4D97-AF65-F5344CB8AC3E}">
        <p14:creationId xmlns:p14="http://schemas.microsoft.com/office/powerpoint/2010/main" val="13196724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B726B1-068F-4471-98F5-398AB2A4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539921" cy="4461819"/>
          </a:xfrm>
        </p:spPr>
        <p:txBody>
          <a:bodyPr>
            <a:no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مرشحو الجمعيات الأعضاء الداخليون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يتم تشجيع الطلبات القادمة من </a:t>
            </a:r>
            <a:r>
              <a:rPr lang="ar-SA" sz="2000" b="0" i="0" u="none" strike="noStrike" err="1">
                <a:highlight>
                  <a:srgbClr val="000000">
                    <a:alpha val="0"/>
                  </a:srgbClr>
                </a:highlight>
                <a:latin typeface="Calibri"/>
              </a:rPr>
              <a:t>من</a:t>
            </a: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منطقة البحر الكاريبي، وأمريكا اللاتينية، وشرق آسيا، وأوقيانوسيا، والشرق الأوسط وشمال إفريقيا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المهارات المفتقدة - الخبرة القانونية، الشباب 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مهارات إضافية مفيدة - خبرة مجلس إدارة خارج الاتحاد</a:t>
            </a:r>
          </a:p>
          <a:p>
            <a:pPr algn="r"/>
            <a:endParaRPr lang="en-US"/>
          </a:p>
          <a:p>
            <a:pPr algn="r"/>
            <a:endParaRPr lang="en-US"/>
          </a:p>
          <a:p>
            <a:pPr algn="r"/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45C77-DFB2-4B2D-94F5-1DE04B15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ippf.org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0AF75-63DC-46AC-A895-0F69180A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16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59C2A2-225E-4E74-B91F-A008BBE4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أمينان جديدان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0246998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5354084" cy="4461819"/>
          </a:xfrm>
        </p:spPr>
        <p:txBody>
          <a:bodyPr>
            <a:no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ea typeface="Calibri"/>
              </a:rPr>
              <a:t>فرصة رائعة لتشكيل الاتحاد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ea typeface="Calibri"/>
              </a:rPr>
              <a:t>التأثير على كيفية عمل الاتحاد من خلال تقديم المشورة والتحدي لمجلس الأمناء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ea typeface="Calibri"/>
                <a:cs typeface="Times New Roman"/>
              </a:rPr>
              <a:t>الارتقاء بتطورك المهني باكتساب خبرة على هذا المستوى العالمي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ea typeface="Calibri"/>
                <a:cs typeface="Times New Roman"/>
              </a:rPr>
              <a:t>تطوير علاقات وصداقات مهنية جديدة مع أشخاص من جميع الجنسيات والخلفيات.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SA" sz="1200" b="0" i="0" u="none" strike="noStrike" kern="1200" cap="none" spc="0" normalizeH="0" baseline="0" noProof="0">
                <a:solidFill>
                  <a:srgbClr val="8A8CA3"/>
                </a:solidFill>
                <a:highlight>
                  <a:srgbClr val="000000">
                    <a:alpha val="0"/>
                  </a:srgbClr>
                </a:highlight>
                <a:uLnTx/>
                <a:uFillTx/>
                <a:latin typeface="Calibri"/>
                <a:ea typeface="+mn-ea"/>
                <a:cs typeface="+mn-cs"/>
              </a:rPr>
              <a:t>17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ما سوف تكسبه</a:t>
            </a:r>
          </a:p>
        </p:txBody>
      </p:sp>
      <p:pic>
        <p:nvPicPr>
          <p:cNvPr id="7" name="Picture 6" descr="A group of people sitting in front of a window&#10;&#10;Description automatically generated">
            <a:extLst>
              <a:ext uri="{FF2B5EF4-FFF2-40B4-BE49-F238E27FC236}">
                <a16:creationId xmlns:a16="http://schemas.microsoft.com/office/drawing/2014/main" id="{6F8B03DA-B067-41D1-8CE8-50FA7F4EFC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54" y="1595939"/>
            <a:ext cx="4590465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3399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2"/>
            <a:ext cx="5928242" cy="3579168"/>
          </a:xfrm>
        </p:spPr>
        <p:txBody>
          <a:bodyPr>
            <a:noAutofit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التقديم يكون من خلال:</a:t>
            </a: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hlinkClick r:id="rId2"/>
              </a:rPr>
              <a:t> https://candidates.perrettlaver.com/vacancies/ </a:t>
            </a: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    ، بالرقم المرجعي 4770</a:t>
            </a:r>
          </a:p>
          <a:p>
            <a:pPr marL="342900" lvl="0" indent="-342900" algn="r" rtl="1">
              <a:lnSpc>
                <a:spcPct val="12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السيرة الذاتية</a:t>
            </a:r>
          </a:p>
          <a:p>
            <a:pPr marL="342900" lvl="0" indent="-342900" algn="r" rtl="1">
              <a:lnSpc>
                <a:spcPct val="12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خطاب التحفيز</a:t>
            </a:r>
          </a:p>
          <a:p>
            <a:pPr marL="342900" lvl="0" indent="-342900" algn="r" rtl="1">
              <a:lnSpc>
                <a:spcPct val="12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مصفوفة المهارات المكتملة (من الرابط أعلاه)</a:t>
            </a:r>
          </a:p>
          <a:p>
            <a:pPr marL="342900" lvl="0" indent="-342900" algn="r" rtl="1">
              <a:lnSpc>
                <a:spcPct val="120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أسماء وتفاصيل الاتصال للمرجعين.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يمكن تقديم الطلبات باللغة العربية أو الإنجليزية أو الفرنسية أو الإسبانية.</a:t>
            </a:r>
          </a:p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ar-SA" sz="1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تُقدم الطلبات الساعة</a:t>
            </a:r>
            <a:r>
              <a:rPr lang="ar-SA" sz="1600" b="1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 12:00 مساءً بالتوقيت الصيفي البريطاني يوم 7 سبتمبر.</a:t>
            </a:r>
            <a:endParaRPr lang="ar-SA" sz="1600" b="0" i="0" u="none" strike="noStrike">
              <a:highlight>
                <a:srgbClr val="000000">
                  <a:alpha val="0"/>
                </a:srgbClr>
              </a:highlight>
              <a:latin typeface="Arial"/>
            </a:endParaRPr>
          </a:p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ar-SA" sz="14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تراجع لجنة الترشيحات </a:t>
            </a:r>
            <a:r>
              <a:rPr lang="ar-SA" sz="1400" b="0" i="0" u="none" strike="noStrike" err="1">
                <a:highlight>
                  <a:srgbClr val="000000">
                    <a:alpha val="0"/>
                  </a:srgbClr>
                </a:highlight>
                <a:latin typeface="Arial"/>
              </a:rPr>
              <a:t>والحوكمة</a:t>
            </a:r>
            <a:r>
              <a:rPr lang="ar-SA" sz="14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 لدى الاتحاد الطلبات المقدمة القائمة وتحديد قائمتها النهائية. ستجرى المقابلات عبر الفيديو في الفترة من 12 وحتى 16 أكتوبر.</a:t>
            </a:r>
            <a:endParaRPr lang="en-US" sz="1400" b="0" i="0">
              <a:effectLst/>
              <a:latin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18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كيفية التقديم</a:t>
            </a:r>
          </a:p>
        </p:txBody>
      </p:sp>
      <p:pic>
        <p:nvPicPr>
          <p:cNvPr id="9" name="Picture Placeholder 18" descr="A person standing next to a fireplace&#10;&#10;Description automatically generated">
            <a:extLst>
              <a:ext uri="{FF2B5EF4-FFF2-40B4-BE49-F238E27FC236}">
                <a16:creationId xmlns:a16="http://schemas.microsoft.com/office/drawing/2014/main" id="{E5B54E6A-0618-4EE1-A146-1FFB47EB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1602432"/>
            <a:ext cx="3098800" cy="31750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4F7719A-1968-4926-93ED-6534EA5605D0}"/>
              </a:ext>
            </a:extLst>
          </p:cNvPr>
          <p:cNvSpPr txBox="1"/>
          <p:nvPr/>
        </p:nvSpPr>
        <p:spPr>
          <a:xfrm>
            <a:off x="4368801" y="1821507"/>
            <a:ext cx="5928242" cy="42773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>
              <a:latin typeface="Arial" pitchFamily="34" charset="0"/>
            </a:endParaRP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AC77E3FC-8729-4569-B73F-1BA5CF8B08E2}"/>
              </a:ext>
            </a:extLst>
          </p:cNvPr>
          <p:cNvSpPr txBox="1"/>
          <p:nvPr/>
        </p:nvSpPr>
        <p:spPr>
          <a:xfrm>
            <a:off x="373063" y="5610873"/>
            <a:ext cx="11445875" cy="780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بادر بالانضمام إلى إحدى اللجان ويمكنك التأثير على الاتحاد وحقوق الصحة الجنسية والإنجابية عالميًا.</a:t>
            </a:r>
          </a:p>
        </p:txBody>
      </p:sp>
    </p:spTree>
    <p:extLst>
      <p:ext uri="{BB962C8B-B14F-4D97-AF65-F5344CB8AC3E}">
        <p14:creationId xmlns:p14="http://schemas.microsoft.com/office/powerpoint/2010/main" val="271817000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ominating Committee Requests Recommendations for 2017-18 Officers ...">
            <a:extLst>
              <a:ext uri="{FF2B5EF4-FFF2-40B4-BE49-F238E27FC236}">
                <a16:creationId xmlns:a16="http://schemas.microsoft.com/office/drawing/2014/main" id="{D6531F6C-D508-4060-B484-89DC5314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/>
          <a:stretch>
            <a:fillRect/>
          </a:stretch>
        </p:blipFill>
        <p:spPr bwMode="auto">
          <a:xfrm>
            <a:off x="7522761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3FB14D-7C89-4032-BC93-35977E763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" y="2218010"/>
            <a:ext cx="6341165" cy="3178938"/>
          </a:xfrm>
        </p:spPr>
        <p:txBody>
          <a:bodyPr>
            <a:noAutofit/>
          </a:bodyPr>
          <a:lstStyle/>
          <a:p>
            <a:pPr marL="800100" lvl="1" indent="-342900" algn="r" rtl="1" fontAlgn="base">
              <a:buFont typeface="+mj-lt"/>
              <a:buAutoNum type="arabicPeriod"/>
            </a:pPr>
            <a:r>
              <a:rPr lang="ar-SA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لجنة السياسات والاستراتيجيات والاستثمار (PSIC)</a:t>
            </a:r>
          </a:p>
          <a:p>
            <a:pPr marL="800100" lvl="1" indent="-342900" algn="r" rtl="1" fontAlgn="base">
              <a:buFont typeface="+mj-lt"/>
              <a:buAutoNum type="arabicPeriod"/>
            </a:pPr>
            <a:r>
              <a:rPr lang="ar-SA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اللجنة الفنية لتخصيص الموارد (RATC)</a:t>
            </a:r>
          </a:p>
          <a:p>
            <a:pPr marL="800100" lvl="1" indent="-342900" algn="r" rtl="1" fontAlgn="base">
              <a:buFont typeface="+mj-lt"/>
              <a:buAutoNum type="arabicPeriod"/>
            </a:pPr>
            <a:r>
              <a:rPr lang="ar-SA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لجنة العضوية (MC)</a:t>
            </a:r>
          </a:p>
          <a:p>
            <a:pPr marL="800100" lvl="1" indent="-342900" algn="r" rtl="1">
              <a:buFont typeface="+mj-lt"/>
              <a:buAutoNum type="arabicPeriod"/>
            </a:pPr>
            <a:r>
              <a:rPr lang="ar-SA" sz="1800" b="1" i="0" u="none" strike="noStrike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لجنة المالية والتدقيق والمخاطر (C-FAR).</a:t>
            </a:r>
            <a:endParaRPr lang="en-GB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5E5FF-6B27-417F-8089-4786F145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2</a:t>
            </a:r>
            <a:endParaRPr lang="en-GB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AEF7F7-E28B-4F1D-BA60-089BB63D1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28600"/>
            <a:ext cx="2250774" cy="657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7CFDFE-5058-4A70-BAC0-D7F5523CBA0A}"/>
              </a:ext>
            </a:extLst>
          </p:cNvPr>
          <p:cNvSpPr/>
          <p:nvPr/>
        </p:nvSpPr>
        <p:spPr>
          <a:xfrm>
            <a:off x="914400" y="1279142"/>
            <a:ext cx="2817628" cy="2120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7D338C-33CD-473A-B689-DE889EB4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" y="31899"/>
            <a:ext cx="6758609" cy="155423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لم يكن التقدم والدفاع عن الصحة الجنسية والإنجابية على المستوى العالمي أكثر إلحاحًا من المرحلة الحالية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CE82F-6CCA-499F-8452-627C94F4E323}"/>
              </a:ext>
            </a:extLst>
          </p:cNvPr>
          <p:cNvSpPr txBox="1"/>
          <p:nvPr/>
        </p:nvSpPr>
        <p:spPr>
          <a:xfrm>
            <a:off x="1470991" y="1848678"/>
            <a:ext cx="406510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rtl="1"/>
            <a:r>
              <a:rPr lang="ar-SA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يمكنك المساعدة من خلال التقديم للانضمام إلى …</a:t>
            </a:r>
            <a:endParaRPr lang="en-BE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604EAA-C543-4D8A-9A27-49DC1B975CB8}"/>
              </a:ext>
            </a:extLst>
          </p:cNvPr>
          <p:cNvCxnSpPr/>
          <p:nvPr/>
        </p:nvCxnSpPr>
        <p:spPr>
          <a:xfrm>
            <a:off x="1268874" y="1673078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1609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59835"/>
            <a:ext cx="5118769" cy="5386424"/>
          </a:xfrm>
        </p:spPr>
        <p:txBody>
          <a:bodyPr>
            <a:no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itchFamily="34" charset="0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قائمة على المهارات، مع ضم أعضاء يتمتعون بالخبرة والكفاءات والخبرة ذات الصلة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خمسة أعضاء كحد أدنى، 7 أعضاء بحد أقصى، عضوان خارجيان بحد أقصى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برئاسة أمين مع أمين آخر كعضو بحد أقصى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لا يمكن للأعضاء الداخليين أن يكونوا موظفين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r" rtl="1"/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يجب أن يكون 20٪ على الأقل من الأعضاء أقل من </a:t>
            </a:r>
            <a:r>
              <a:rPr lang="ar-SA" sz="3200" b="1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25</a:t>
            </a:r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 عامًا </a:t>
            </a:r>
            <a:r>
              <a:rPr lang="ar-SA" sz="2000" b="1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 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50% على الأقل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في جميع اللجان، ممثلين للتنوع الجغرافي، والسكان "المعرضين للخطر" والمهمشين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2000" b="0" i="0" u="none" strike="noStrike" dirty="0">
                <a:highlight>
                  <a:srgbClr val="000000">
                    <a:alpha val="0"/>
                  </a:srgbClr>
                </a:highlight>
                <a:latin typeface="Arial"/>
              </a:rPr>
              <a:t>تُعقد باللغات العربية والإنجليزية والفرنسية والإسبانية، لذا من المفيد أن تتحدث بأكثر من لغة من هذه اللغات.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3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لجاننا ستتميز بالآتي...</a:t>
            </a:r>
          </a:p>
        </p:txBody>
      </p:sp>
      <p:pic>
        <p:nvPicPr>
          <p:cNvPr id="10" name="Picture Placeholder 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17C0390-6694-48ED-A2C4-BFEC89D2E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1" y="1518423"/>
            <a:ext cx="5118769" cy="304321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DA8604-9117-487F-93E0-CA70F3E49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06" y="4626771"/>
            <a:ext cx="712246" cy="7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567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506903"/>
            <a:ext cx="5130800" cy="1267230"/>
          </a:xfrm>
        </p:spPr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لجنة السياسات والاستراتيجيات والاستثمار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4</a:t>
            </a:r>
            <a:endParaRPr lang="en-GB"/>
          </a:p>
        </p:txBody>
      </p:sp>
      <p:pic>
        <p:nvPicPr>
          <p:cNvPr id="18" name="Picture Placeholder 17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5BDEA4CB-EC0C-4450-81D1-333C750D19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087" y="1915318"/>
            <a:ext cx="4076700" cy="4076700"/>
          </a:xfr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/>
          <p:nvPr/>
        </p:nvCxnSpPr>
        <p:spPr>
          <a:xfrm>
            <a:off x="1279939" y="1915318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53344965-580C-43FA-BC03-79A91DF3E156}"/>
              </a:ext>
            </a:extLst>
          </p:cNvPr>
          <p:cNvSpPr txBox="1"/>
          <p:nvPr/>
        </p:nvSpPr>
        <p:spPr>
          <a:xfrm>
            <a:off x="464930" y="2355578"/>
            <a:ext cx="6631609" cy="24165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2000" b="1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الغرض</a:t>
            </a: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صياغة </a:t>
            </a:r>
            <a:r>
              <a:rPr lang="ar-SA" sz="2000" b="0" i="0" u="none" strike="noStrike" err="1">
                <a:highlight>
                  <a:srgbClr val="000000">
                    <a:alpha val="0"/>
                  </a:srgbClr>
                </a:highlight>
                <a:latin typeface="Arial"/>
              </a:rPr>
              <a:t>إستراتيجية</a:t>
            </a: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 الاتحاد لمراجعتها من جانب المجلس والموافقة عليها</a:t>
            </a: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دعم عملية تطوير السياسة الدولية للاتحاد الدولي لتنظيم الأسرة ومواقف المناصرة بشأن القضايا ذات الأهمية بالنسبة للاتحاد</a:t>
            </a:r>
          </a:p>
          <a:p>
            <a:pPr algn="r" rtl="1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الوضع في الاعتبار الاستثمارات المطلوبة من الجهات المانحة لتنفيذ استراتيجية الاتحاد</a:t>
            </a:r>
          </a:p>
        </p:txBody>
      </p:sp>
    </p:spTree>
    <p:extLst>
      <p:ext uri="{BB962C8B-B14F-4D97-AF65-F5344CB8AC3E}">
        <p14:creationId xmlns:p14="http://schemas.microsoft.com/office/powerpoint/2010/main" val="7057373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5</a:t>
            </a:r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7002405"/>
              </p:ext>
            </p:extLst>
          </p:nvPr>
        </p:nvGraphicFramePr>
        <p:xfrm>
          <a:off x="1508642" y="208547"/>
          <a:ext cx="9174716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ABFBAC1-F4FE-42B4-AB65-9A106B4E0EB6}"/>
              </a:ext>
            </a:extLst>
          </p:cNvPr>
          <p:cNvSpPr/>
          <p:nvPr/>
        </p:nvSpPr>
        <p:spPr>
          <a:xfrm>
            <a:off x="723014" y="1127052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51505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Autofit/>
          </a:bodyPr>
          <a:lstStyle/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صياغة السياسات والاستراتيجيات 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الصحة الجنسية والإنجابية والمجالات ذات الصلة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التقييم والتواصل مع المانحين و/أو صانعي السياسات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التعامل مع مواقف المناصرة، وخاصة في القضايا الحساسة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6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ستتوفر لديك خبرة والاهتمام بما يلي 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30914-8E88-4A1D-9566-6A5729C2E3F4}"/>
              </a:ext>
            </a:extLst>
          </p:cNvPr>
          <p:cNvSpPr txBox="1"/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التقديم يكون من خلال:</a:t>
            </a: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hlinkClick r:id="rId2"/>
              </a:rPr>
              <a:t> https://candidates.perrettlaver.com/vacancies/</a:t>
            </a: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، بالرقم المرجعي 4770</a:t>
            </a:r>
          </a:p>
        </p:txBody>
      </p:sp>
    </p:spTree>
    <p:extLst>
      <p:ext uri="{BB962C8B-B14F-4D97-AF65-F5344CB8AC3E}">
        <p14:creationId xmlns:p14="http://schemas.microsoft.com/office/powerpoint/2010/main" val="18707403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0" descr="A picture containing outdoor, kite, holding, boy&#10;&#10;Description automatically generated">
            <a:extLst>
              <a:ext uri="{FF2B5EF4-FFF2-40B4-BE49-F238E27FC236}">
                <a16:creationId xmlns:a16="http://schemas.microsoft.com/office/drawing/2014/main" id="{DE9A0F68-838B-491D-BC06-3FA6279A2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2027017"/>
            <a:ext cx="4076700" cy="4076700"/>
          </a:xfrm>
          <a:prstGeom prst="ellipse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7B4C33-5725-43EE-BA03-7A917663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935038"/>
            <a:ext cx="5130800" cy="1162120"/>
          </a:xfrm>
        </p:spPr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اللجنة الفنية لتخصيص الموارد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197B-33A8-4B64-BD6A-91810C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7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24CCA-C3C7-4F2F-B6AA-28A55656ADCB}"/>
              </a:ext>
            </a:extLst>
          </p:cNvPr>
          <p:cNvCxnSpPr/>
          <p:nvPr/>
        </p:nvCxnSpPr>
        <p:spPr>
          <a:xfrm>
            <a:off x="1270000" y="2288546"/>
            <a:ext cx="200772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A4C3EED0-218A-487D-8DDE-6433CA0D131F}"/>
              </a:ext>
            </a:extLst>
          </p:cNvPr>
          <p:cNvSpPr txBox="1"/>
          <p:nvPr/>
        </p:nvSpPr>
        <p:spPr>
          <a:xfrm>
            <a:off x="323113" y="3145757"/>
            <a:ext cx="7792187" cy="272691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SA" sz="2000" b="1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الغرض</a:t>
            </a: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مراجعة جودة وتوازن محفظة برامج الاتحاد وحالات العمل</a:t>
            </a: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تحسين تدفقات الموارد إلى الجمعيات الأعضاء والشركاء المتعاونين</a:t>
            </a: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مراجعة وتقييم نموذج تخصيص موارد الاتحاد للموارد غير المقيدة.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28766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ar-SA" sz="1200" b="0" i="0" u="none" strike="noStrike" kern="1200" cap="none" spc="0" normalizeH="0" baseline="0" noProof="0">
                <a:solidFill>
                  <a:srgbClr val="8A8CA3"/>
                </a:solidFill>
                <a:highlight>
                  <a:srgbClr val="000000">
                    <a:alpha val="0"/>
                  </a:srgbClr>
                </a:highlight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51F6D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A9217E-76B2-4883-81FC-E733D9C6C01D}"/>
              </a:ext>
            </a:extLst>
          </p:cNvPr>
          <p:cNvSpPr/>
          <p:nvPr/>
        </p:nvSpPr>
        <p:spPr>
          <a:xfrm>
            <a:off x="0" y="4880344"/>
            <a:ext cx="5805377" cy="19776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6A23F-D374-4AEC-97C2-130C529B5D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532449"/>
              </p:ext>
            </p:extLst>
          </p:nvPr>
        </p:nvGraphicFramePr>
        <p:xfrm>
          <a:off x="1508642" y="359834"/>
          <a:ext cx="9174716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CA053D3-E143-4722-936D-BB4B3E184503}"/>
              </a:ext>
            </a:extLst>
          </p:cNvPr>
          <p:cNvSpPr/>
          <p:nvPr/>
        </p:nvSpPr>
        <p:spPr>
          <a:xfrm>
            <a:off x="723014" y="1116419"/>
            <a:ext cx="2870791" cy="499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8466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305A5E1-FB53-401A-83D8-D3BBA006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0000" y="1602431"/>
            <a:ext cx="8947887" cy="4461819"/>
          </a:xfrm>
        </p:spPr>
        <p:txBody>
          <a:bodyPr>
            <a:noAutofit/>
          </a:bodyPr>
          <a:lstStyle/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تخصيص الموارد، مثل:</a:t>
            </a:r>
          </a:p>
          <a:p>
            <a:pPr marL="800100" lvl="1" indent="-342900" algn="r" rtl="1">
              <a:buFont typeface="Wingdings" panose="05000000000000000000" pitchFamily="2" charset="2"/>
              <a:buChar char="ü"/>
            </a:pPr>
            <a:r>
              <a:rPr lang="ar-SA" sz="14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آليات تمويل استراتيجي كبير متعددة السنوات</a:t>
            </a:r>
          </a:p>
          <a:p>
            <a:pPr marL="800100" lvl="1" indent="-342900" algn="r" rtl="1">
              <a:buFont typeface="Wingdings" panose="05000000000000000000" pitchFamily="2" charset="2"/>
              <a:buChar char="ü"/>
            </a:pPr>
            <a:r>
              <a:rPr lang="ar-SA" sz="14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المنح المستمر </a:t>
            </a:r>
          </a:p>
          <a:p>
            <a:pPr marL="800100" lvl="1" indent="-342900" algn="r" rtl="1">
              <a:buFont typeface="Wingdings" panose="05000000000000000000" pitchFamily="2" charset="2"/>
              <a:buChar char="ü"/>
            </a:pPr>
            <a:r>
              <a:rPr lang="ar-SA" sz="14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البرمجة في مجال الصحة الجنسية والإنجابية والمجالات ذات الصلة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المساعدة الإنمائية </a:t>
            </a:r>
          </a:p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نماذج التمويل للمنظمات غير الحكومية.</a:t>
            </a:r>
          </a:p>
          <a:p>
            <a:pPr algn="r"/>
            <a:endParaRPr lang="en-US">
              <a:latin typeface="Arial" pitchFamily="34" charset="0"/>
            </a:endParaRPr>
          </a:p>
          <a:p>
            <a:pPr algn="r" rtl="1"/>
            <a:r>
              <a:rPr lang="ar-SA" sz="20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ستصبح ماهرًا في التحليل وستحصل على رؤية واسعة ومتوازنة عبر الاتحاد.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A22F-3928-4E26-AA8B-AD39B796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1"/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9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D3ACE85-D09B-4811-91B2-91EECBA1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SA" sz="3600" b="0" i="0" u="none" strike="noStrike">
                <a:highlight>
                  <a:srgbClr val="000000">
                    <a:alpha val="0"/>
                  </a:srgbClr>
                </a:highlight>
                <a:latin typeface="Roboto Slab Medium"/>
              </a:rPr>
              <a:t>ستتوفر لديك خبرة والاهتمام بما يلي ...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43E1F-2CB2-4FAA-9009-FE7F5773632F}"/>
              </a:ext>
            </a:extLst>
          </p:cNvPr>
          <p:cNvSpPr txBox="1"/>
          <p:nvPr/>
        </p:nvSpPr>
        <p:spPr>
          <a:xfrm>
            <a:off x="3658410" y="6346880"/>
            <a:ext cx="4875181" cy="3651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lnSpc>
                <a:spcPct val="107000"/>
              </a:lnSpc>
              <a:spcAft>
                <a:spcPts val="800"/>
              </a:spcAft>
            </a:pP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التقديم يكون من خلال:</a:t>
            </a: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  <a:hlinkClick r:id="rId2"/>
              </a:rPr>
              <a:t> https://candidates.perrettlaver.com/vacancies/</a:t>
            </a:r>
            <a:r>
              <a:rPr lang="ar-SA" sz="1200" b="0" i="0" u="none" strike="noStrike">
                <a:highlight>
                  <a:srgbClr val="000000">
                    <a:alpha val="0"/>
                  </a:srgbClr>
                </a:highlight>
                <a:latin typeface="Arial"/>
              </a:rPr>
              <a:t>، بالرقم المرجعي 4770</a:t>
            </a:r>
          </a:p>
        </p:txBody>
      </p:sp>
    </p:spTree>
    <p:extLst>
      <p:ext uri="{BB962C8B-B14F-4D97-AF65-F5344CB8AC3E}">
        <p14:creationId xmlns:p14="http://schemas.microsoft.com/office/powerpoint/2010/main" val="33110098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9.11.14"/>
  <p:tag name="AS_TITLE" val="Aspose.Slides for .NET 4.0 Client Profile"/>
  <p:tag name="AS_VERSION" val="19.11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151F6D"/>
      </a:dk1>
      <a:lt1>
        <a:srgbClr val="FFFFFF"/>
      </a:lt1>
      <a:dk2>
        <a:srgbClr val="151F6D"/>
      </a:dk2>
      <a:lt2>
        <a:srgbClr val="FFFFFF"/>
      </a:lt2>
      <a:accent1>
        <a:srgbClr val="84329B"/>
      </a:accent1>
      <a:accent2>
        <a:srgbClr val="EAAA00"/>
      </a:accent2>
      <a:accent3>
        <a:srgbClr val="008C95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EAAA00"/>
      </a:folHlink>
    </a:clrScheme>
    <a:fontScheme name="Custom 1">
      <a:majorFont>
        <a:latin typeface="Roboto Slab Medium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151F6D"/>
      </a:dk1>
      <a:lt1>
        <a:srgbClr val="FFFFFF"/>
      </a:lt1>
      <a:dk2>
        <a:srgbClr val="151F6D"/>
      </a:dk2>
      <a:lt2>
        <a:srgbClr val="FFFFFF"/>
      </a:lt2>
      <a:accent1>
        <a:srgbClr val="84329B"/>
      </a:accent1>
      <a:accent2>
        <a:srgbClr val="EAAA00"/>
      </a:accent2>
      <a:accent3>
        <a:srgbClr val="008C95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FFD869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background">
  <a:themeElements>
    <a:clrScheme name="Custom 12">
      <a:dk1>
        <a:srgbClr val="151F6D"/>
      </a:dk1>
      <a:lt1>
        <a:srgbClr val="FFFFFF"/>
      </a:lt1>
      <a:dk2>
        <a:srgbClr val="16246D"/>
      </a:dk2>
      <a:lt2>
        <a:srgbClr val="FFFFFF"/>
      </a:lt2>
      <a:accent1>
        <a:srgbClr val="84329B"/>
      </a:accent1>
      <a:accent2>
        <a:srgbClr val="EAAA00"/>
      </a:accent2>
      <a:accent3>
        <a:srgbClr val="AAD1ED"/>
      </a:accent3>
      <a:accent4>
        <a:srgbClr val="151F6D"/>
      </a:accent4>
      <a:accent5>
        <a:srgbClr val="D8D8D8"/>
      </a:accent5>
      <a:accent6>
        <a:srgbClr val="EAAA00"/>
      </a:accent6>
      <a:hlink>
        <a:srgbClr val="EAAA00"/>
      </a:hlink>
      <a:folHlink>
        <a:srgbClr val="E8C6A8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0D0D5E304EC94CBEFA185F998167C0" ma:contentTypeVersion="8" ma:contentTypeDescription="Create a new document." ma:contentTypeScope="" ma:versionID="51c7a38ecf146351853f814e12b14a11">
  <xsd:schema xmlns:xsd="http://www.w3.org/2001/XMLSchema" xmlns:xs="http://www.w3.org/2001/XMLSchema" xmlns:p="http://schemas.microsoft.com/office/2006/metadata/properties" xmlns:ns3="09bbc0f0-1acf-44d2-bb1f-ebd229068e77" targetNamespace="http://schemas.microsoft.com/office/2006/metadata/properties" ma:root="true" ma:fieldsID="5ac3567a3a7df557bffa378c764e64fd" ns3:_="">
    <xsd:import namespace="09bbc0f0-1acf-44d2-bb1f-ebd229068e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bc0f0-1acf-44d2-bb1f-ebd229068e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5086BFC-C0A9-49E3-A674-64F6206A83C0}">
  <ds:schemaRefs>
    <ds:schemaRef ds:uri="09bbc0f0-1acf-44d2-bb1f-ebd229068e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0AB48CB-E205-4C19-BDC4-DFEE21D662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E8E1D6-94E8-4843-B9BF-F6A24DCB5931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9bbc0f0-1acf-44d2-bb1f-ebd229068e7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851</Words>
  <Application>Microsoft Office PowerPoint</Application>
  <PresentationFormat>Widescreen</PresentationFormat>
  <Paragraphs>141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Roboto Slab Medium</vt:lpstr>
      <vt:lpstr>Symbol</vt:lpstr>
      <vt:lpstr>Wingdings</vt:lpstr>
      <vt:lpstr>Office Theme</vt:lpstr>
      <vt:lpstr>Custom Design</vt:lpstr>
      <vt:lpstr>Blank background</vt:lpstr>
      <vt:lpstr>     عالم من الاحتمالات المتنوعة</vt:lpstr>
      <vt:lpstr>لم يكن التقدم والدفاع عن الصحة الجنسية والإنجابية على المستوى العالمي أكثر إلحاحًا من المرحلة الحالية</vt:lpstr>
      <vt:lpstr>لجاننا ستتميز بالآتي...</vt:lpstr>
      <vt:lpstr>لجنة السياسات والاستراتيجيات والاستثمار </vt:lpstr>
      <vt:lpstr>PowerPoint Presentation</vt:lpstr>
      <vt:lpstr>ستتوفر لديك خبرة والاهتمام بما يلي ...</vt:lpstr>
      <vt:lpstr>اللجنة الفنية لتخصيص الموارد</vt:lpstr>
      <vt:lpstr>PowerPoint Presentation</vt:lpstr>
      <vt:lpstr>ستتوفر لديك خبرة والاهتمام بما يلي ...</vt:lpstr>
      <vt:lpstr>لجنة العضوية</vt:lpstr>
      <vt:lpstr>PowerPoint Presentation</vt:lpstr>
      <vt:lpstr>ستتوفر لديك خبرة والاهتمام بما يلي ...</vt:lpstr>
      <vt:lpstr>لجنة المالية والتدقيق والمخاطر</vt:lpstr>
      <vt:lpstr>PowerPoint Presentation</vt:lpstr>
      <vt:lpstr>ستتوفر لديك خبرة والاهتمام بما يلي ...</vt:lpstr>
      <vt:lpstr>أمينان جديدان</vt:lpstr>
      <vt:lpstr>ما سوف تكسبه</vt:lpstr>
      <vt:lpstr>كيفية التقديم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Foster</dc:creator>
  <cp:lastModifiedBy>Zoe Chiverton</cp:lastModifiedBy>
  <cp:revision>2</cp:revision>
  <dcterms:created xsi:type="dcterms:W3CDTF">2020-06-08T20:58:29Z</dcterms:created>
  <dcterms:modified xsi:type="dcterms:W3CDTF">2020-08-27T10:26:28Z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0x010100280D0D5E304EC94CBEFA185F998167C0</vt:lpwstr>
  </property>
</Properties>
</file>