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6" r:id="rId5"/>
    <p:sldMasterId id="2147483663" r:id="rId6"/>
  </p:sldMasterIdLst>
  <p:notesMasterIdLst>
    <p:notesMasterId r:id="rId25"/>
  </p:notesMasterIdLst>
  <p:handoutMasterIdLst>
    <p:handoutMasterId r:id="rId26"/>
  </p:handoutMasterIdLst>
  <p:sldIdLst>
    <p:sldId id="256" r:id="rId7"/>
    <p:sldId id="257" r:id="rId8"/>
    <p:sldId id="287" r:id="rId9"/>
    <p:sldId id="288" r:id="rId10"/>
    <p:sldId id="290" r:id="rId11"/>
    <p:sldId id="291" r:id="rId12"/>
    <p:sldId id="297" r:id="rId13"/>
    <p:sldId id="299" r:id="rId14"/>
    <p:sldId id="295" r:id="rId15"/>
    <p:sldId id="300" r:id="rId16"/>
    <p:sldId id="302" r:id="rId17"/>
    <p:sldId id="303" r:id="rId18"/>
    <p:sldId id="304" r:id="rId19"/>
    <p:sldId id="306" r:id="rId20"/>
    <p:sldId id="307" r:id="rId21"/>
    <p:sldId id="312" r:id="rId22"/>
    <p:sldId id="309" r:id="rId23"/>
    <p:sldId id="311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782D1"/>
    <a:srgbClr val="B685C3"/>
    <a:srgbClr val="FFE29E"/>
    <a:srgbClr val="FBEBBF"/>
    <a:srgbClr val="C2C6E4"/>
    <a:srgbClr val="E6E8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3" autoAdjust="0"/>
    <p:restoredTop sz="94660"/>
  </p:normalViewPr>
  <p:slideViewPr>
    <p:cSldViewPr snapToGrid="0" showGuides="1">
      <p:cViewPr varScale="1">
        <p:scale>
          <a:sx n="66" d="100"/>
          <a:sy n="66" d="100"/>
        </p:scale>
        <p:origin x="44" y="60"/>
      </p:cViewPr>
      <p:guideLst/>
    </p:cSldViewPr>
  </p:slideViewPr>
  <p:outlineViewPr>
    <p:cViewPr>
      <p:scale>
        <a:sx n="33" d="100"/>
        <a:sy n="33" d="100"/>
      </p:scale>
      <p:origin x="0" y="-2028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60" d="100"/>
          <a:sy n="60" d="100"/>
        </p:scale>
        <p:origin x="3262" y="3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Zoe Chiverton" userId="9a138d9a-bb7d-4130-a55a-71a7ca073094" providerId="ADAL" clId="{7316791B-C6A2-49E8-8193-41F9DD939A3E}"/>
    <pc:docChg chg="modSld">
      <pc:chgData name="Zoe Chiverton" userId="9a138d9a-bb7d-4130-a55a-71a7ca073094" providerId="ADAL" clId="{7316791B-C6A2-49E8-8193-41F9DD939A3E}" dt="2020-08-27T14:17:28.053" v="17" actId="20577"/>
      <pc:docMkLst>
        <pc:docMk/>
      </pc:docMkLst>
      <pc:sldChg chg="modSp mod">
        <pc:chgData name="Zoe Chiverton" userId="9a138d9a-bb7d-4130-a55a-71a7ca073094" providerId="ADAL" clId="{7316791B-C6A2-49E8-8193-41F9DD939A3E}" dt="2020-08-27T14:17:06.728" v="7" actId="1076"/>
        <pc:sldMkLst>
          <pc:docMk/>
          <pc:sldMk cId="3128656733" sldId="287"/>
        </pc:sldMkLst>
        <pc:spChg chg="mod">
          <ac:chgData name="Zoe Chiverton" userId="9a138d9a-bb7d-4130-a55a-71a7ca073094" providerId="ADAL" clId="{7316791B-C6A2-49E8-8193-41F9DD939A3E}" dt="2020-08-27T14:17:03.208" v="6" actId="20577"/>
          <ac:spMkLst>
            <pc:docMk/>
            <pc:sldMk cId="3128656733" sldId="287"/>
            <ac:spMk id="23" creationId="{3305A5E1-FB53-401A-83D8-D3BBA0062FCC}"/>
          </ac:spMkLst>
        </pc:spChg>
        <pc:picChg chg="mod">
          <ac:chgData name="Zoe Chiverton" userId="9a138d9a-bb7d-4130-a55a-71a7ca073094" providerId="ADAL" clId="{7316791B-C6A2-49E8-8193-41F9DD939A3E}" dt="2020-08-27T14:17:06.728" v="7" actId="1076"/>
          <ac:picMkLst>
            <pc:docMk/>
            <pc:sldMk cId="3128656733" sldId="287"/>
            <ac:picMk id="9" creationId="{1DDA8604-9117-487F-93E0-CA70F3E4919A}"/>
          </ac:picMkLst>
        </pc:picChg>
      </pc:sldChg>
      <pc:sldChg chg="modSp mod">
        <pc:chgData name="Zoe Chiverton" userId="9a138d9a-bb7d-4130-a55a-71a7ca073094" providerId="ADAL" clId="{7316791B-C6A2-49E8-8193-41F9DD939A3E}" dt="2020-08-27T14:17:28.053" v="17" actId="20577"/>
        <pc:sldMkLst>
          <pc:docMk/>
          <pc:sldMk cId="1103671409" sldId="304"/>
        </pc:sldMkLst>
        <pc:spChg chg="mod">
          <ac:chgData name="Zoe Chiverton" userId="9a138d9a-bb7d-4130-a55a-71a7ca073094" providerId="ADAL" clId="{7316791B-C6A2-49E8-8193-41F9DD939A3E}" dt="2020-08-27T14:17:28.053" v="17" actId="20577"/>
          <ac:spMkLst>
            <pc:docMk/>
            <pc:sldMk cId="1103671409" sldId="304"/>
            <ac:spMk id="8" creationId="{594FB220-F051-46F7-93F8-392D1A117AF1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7C4797F-36CF-4E28-8628-2A8254A334F3}" type="doc">
      <dgm:prSet loTypeId="urn:microsoft.com/office/officeart/2005/8/layout/radial5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A7B467BE-2206-4CEA-87E9-22CE06AEC49F}">
      <dgm:prSet phldrT="[Text]"/>
      <dgm:spPr/>
      <dgm:t>
        <a:bodyPr/>
        <a:lstStyle/>
        <a:p>
          <a:r>
            <a:rPr lang="en-US" b="1" dirty="0"/>
            <a:t>YOU</a:t>
          </a:r>
          <a:r>
            <a:rPr lang="en-US" dirty="0"/>
            <a:t> </a:t>
          </a:r>
          <a:r>
            <a:rPr lang="en-US" b="1" dirty="0"/>
            <a:t>CAN</a:t>
          </a:r>
          <a:r>
            <a:rPr lang="en-US" dirty="0"/>
            <a:t> </a:t>
          </a:r>
          <a:r>
            <a:rPr lang="en-US" b="1" dirty="0"/>
            <a:t>INFORM</a:t>
          </a:r>
          <a:endParaRPr lang="en-GB" b="1" dirty="0"/>
        </a:p>
      </dgm:t>
    </dgm:pt>
    <dgm:pt modelId="{F9D6D2BB-B80A-49E8-8F2E-6465757FBE9F}" type="parTrans" cxnId="{EE75AC5F-4BFB-40AA-8FED-314A147666EE}">
      <dgm:prSet/>
      <dgm:spPr/>
      <dgm:t>
        <a:bodyPr/>
        <a:lstStyle/>
        <a:p>
          <a:endParaRPr lang="en-GB"/>
        </a:p>
      </dgm:t>
    </dgm:pt>
    <dgm:pt modelId="{774BB4D2-53D3-4020-B9C5-6B89700E6D42}" type="sibTrans" cxnId="{EE75AC5F-4BFB-40AA-8FED-314A147666EE}">
      <dgm:prSet/>
      <dgm:spPr/>
      <dgm:t>
        <a:bodyPr/>
        <a:lstStyle/>
        <a:p>
          <a:endParaRPr lang="en-GB"/>
        </a:p>
      </dgm:t>
    </dgm:pt>
    <dgm:pt modelId="{511F2429-71D1-4502-ACF9-BFE696EAA69D}">
      <dgm:prSet phldrT="[Text]"/>
      <dgm:spPr/>
      <dgm:t>
        <a:bodyPr/>
        <a:lstStyle/>
        <a:p>
          <a:r>
            <a:rPr lang="en-US" b="0" i="0" dirty="0"/>
            <a:t>IPPF’s Strategic Framework </a:t>
          </a:r>
          <a:endParaRPr lang="en-GB" dirty="0"/>
        </a:p>
      </dgm:t>
    </dgm:pt>
    <dgm:pt modelId="{75144CFA-9CE2-4F6F-B7AF-B8253FAD9E54}" type="parTrans" cxnId="{CC283926-5AE8-4CE1-9698-899E4322F4FE}">
      <dgm:prSet/>
      <dgm:spPr/>
      <dgm:t>
        <a:bodyPr/>
        <a:lstStyle/>
        <a:p>
          <a:endParaRPr lang="en-GB"/>
        </a:p>
      </dgm:t>
    </dgm:pt>
    <dgm:pt modelId="{82324A73-7858-4DEB-B7B2-AC105206EB58}" type="sibTrans" cxnId="{CC283926-5AE8-4CE1-9698-899E4322F4FE}">
      <dgm:prSet/>
      <dgm:spPr/>
      <dgm:t>
        <a:bodyPr/>
        <a:lstStyle/>
        <a:p>
          <a:endParaRPr lang="en-GB"/>
        </a:p>
      </dgm:t>
    </dgm:pt>
    <dgm:pt modelId="{19A171D5-A24C-4621-BFE9-475A74ADB0A9}">
      <dgm:prSet phldrT="[Text]"/>
      <dgm:spPr/>
      <dgm:t>
        <a:bodyPr/>
        <a:lstStyle/>
        <a:p>
          <a:r>
            <a:rPr lang="en-US" dirty="0"/>
            <a:t>Policy development</a:t>
          </a:r>
          <a:endParaRPr lang="en-GB" dirty="0"/>
        </a:p>
      </dgm:t>
    </dgm:pt>
    <dgm:pt modelId="{3F5C0D05-B06F-407A-A159-F2163183251C}" type="parTrans" cxnId="{BEA78919-0213-4CE7-BB8F-B1D4F99F65E1}">
      <dgm:prSet/>
      <dgm:spPr/>
      <dgm:t>
        <a:bodyPr/>
        <a:lstStyle/>
        <a:p>
          <a:endParaRPr lang="en-GB"/>
        </a:p>
      </dgm:t>
    </dgm:pt>
    <dgm:pt modelId="{D03049E9-E30C-4BC6-AD7D-60D0E18C9799}" type="sibTrans" cxnId="{BEA78919-0213-4CE7-BB8F-B1D4F99F65E1}">
      <dgm:prSet/>
      <dgm:spPr/>
      <dgm:t>
        <a:bodyPr/>
        <a:lstStyle/>
        <a:p>
          <a:endParaRPr lang="en-GB"/>
        </a:p>
      </dgm:t>
    </dgm:pt>
    <dgm:pt modelId="{4EB833E3-0F79-41A2-BF98-50EC80C443F7}">
      <dgm:prSet phldrT="[Text]"/>
      <dgm:spPr/>
      <dgm:t>
        <a:bodyPr/>
        <a:lstStyle/>
        <a:p>
          <a:r>
            <a:rPr lang="en-US" dirty="0"/>
            <a:t>Advocacy positions </a:t>
          </a:r>
          <a:endParaRPr lang="en-GB" dirty="0"/>
        </a:p>
      </dgm:t>
    </dgm:pt>
    <dgm:pt modelId="{39CECA52-ABFC-4D90-9531-F29EEFF85A8D}" type="parTrans" cxnId="{B3939DE6-FD60-4D32-825F-E666FF7FA631}">
      <dgm:prSet/>
      <dgm:spPr/>
      <dgm:t>
        <a:bodyPr/>
        <a:lstStyle/>
        <a:p>
          <a:endParaRPr lang="en-GB"/>
        </a:p>
      </dgm:t>
    </dgm:pt>
    <dgm:pt modelId="{B75D2931-F994-4027-8664-2B38C2314A45}" type="sibTrans" cxnId="{B3939DE6-FD60-4D32-825F-E666FF7FA631}">
      <dgm:prSet/>
      <dgm:spPr/>
      <dgm:t>
        <a:bodyPr/>
        <a:lstStyle/>
        <a:p>
          <a:endParaRPr lang="en-GB"/>
        </a:p>
      </dgm:t>
    </dgm:pt>
    <dgm:pt modelId="{44CCF069-A918-47F1-9992-A9C3E2561642}">
      <dgm:prSet phldrT="[Text]"/>
      <dgm:spPr/>
      <dgm:t>
        <a:bodyPr/>
        <a:lstStyle/>
        <a:p>
          <a:r>
            <a:rPr lang="en-GB" dirty="0"/>
            <a:t>Positioning IPPF in key spaces</a:t>
          </a:r>
        </a:p>
      </dgm:t>
    </dgm:pt>
    <dgm:pt modelId="{4144B721-E44C-4D5E-9B03-D75359196053}" type="parTrans" cxnId="{03E7C92D-7235-4517-B0EA-7DAF845ED179}">
      <dgm:prSet/>
      <dgm:spPr/>
      <dgm:t>
        <a:bodyPr/>
        <a:lstStyle/>
        <a:p>
          <a:endParaRPr lang="en-GB"/>
        </a:p>
      </dgm:t>
    </dgm:pt>
    <dgm:pt modelId="{0E4B0C9F-C593-459B-B5CA-DA3A2ED6A119}" type="sibTrans" cxnId="{03E7C92D-7235-4517-B0EA-7DAF845ED179}">
      <dgm:prSet/>
      <dgm:spPr/>
      <dgm:t>
        <a:bodyPr/>
        <a:lstStyle/>
        <a:p>
          <a:endParaRPr lang="en-GB"/>
        </a:p>
      </dgm:t>
    </dgm:pt>
    <dgm:pt modelId="{09D1BB8C-A1AC-4A23-ABAC-6D111FA39466}">
      <dgm:prSet/>
      <dgm:spPr/>
      <dgm:t>
        <a:bodyPr/>
        <a:lstStyle/>
        <a:p>
          <a:r>
            <a:rPr lang="en-US" dirty="0"/>
            <a:t>Investment</a:t>
          </a:r>
          <a:r>
            <a:rPr lang="en-US" baseline="0" dirty="0"/>
            <a:t> priorities </a:t>
          </a:r>
          <a:endParaRPr lang="en-BE" dirty="0"/>
        </a:p>
      </dgm:t>
    </dgm:pt>
    <dgm:pt modelId="{71D96647-990C-419F-B6DD-2CC27D88CA08}" type="parTrans" cxnId="{F960A5FE-EEA1-48DF-B390-2010CDA476E6}">
      <dgm:prSet/>
      <dgm:spPr/>
      <dgm:t>
        <a:bodyPr/>
        <a:lstStyle/>
        <a:p>
          <a:endParaRPr lang="en-BE"/>
        </a:p>
      </dgm:t>
    </dgm:pt>
    <dgm:pt modelId="{3016CE20-C526-49A7-A59F-A8900DA23211}" type="sibTrans" cxnId="{F960A5FE-EEA1-48DF-B390-2010CDA476E6}">
      <dgm:prSet/>
      <dgm:spPr/>
      <dgm:t>
        <a:bodyPr/>
        <a:lstStyle/>
        <a:p>
          <a:endParaRPr lang="en-BE"/>
        </a:p>
      </dgm:t>
    </dgm:pt>
    <dgm:pt modelId="{FA8951AB-0B3C-42C2-8602-2F7D575D33EE}" type="pres">
      <dgm:prSet presAssocID="{57C4797F-36CF-4E28-8628-2A8254A334F3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8E032455-A97F-4A1E-A4F9-9DD95C7E2C54}" type="pres">
      <dgm:prSet presAssocID="{A7B467BE-2206-4CEA-87E9-22CE06AEC49F}" presName="centerShape" presStyleLbl="node0" presStyleIdx="0" presStyleCnt="1"/>
      <dgm:spPr/>
    </dgm:pt>
    <dgm:pt modelId="{D39187CB-BDFF-4BDA-B15F-55255DC96E9B}" type="pres">
      <dgm:prSet presAssocID="{75144CFA-9CE2-4F6F-B7AF-B8253FAD9E54}" presName="parTrans" presStyleLbl="sibTrans2D1" presStyleIdx="0" presStyleCnt="5"/>
      <dgm:spPr/>
    </dgm:pt>
    <dgm:pt modelId="{D55008E3-31DA-483C-8922-B33881F3ACB1}" type="pres">
      <dgm:prSet presAssocID="{75144CFA-9CE2-4F6F-B7AF-B8253FAD9E54}" presName="connectorText" presStyleLbl="sibTrans2D1" presStyleIdx="0" presStyleCnt="5"/>
      <dgm:spPr/>
    </dgm:pt>
    <dgm:pt modelId="{14482191-97D7-4211-8F62-8BC9DB8A26DC}" type="pres">
      <dgm:prSet presAssocID="{511F2429-71D1-4502-ACF9-BFE696EAA69D}" presName="node" presStyleLbl="node1" presStyleIdx="0" presStyleCnt="5">
        <dgm:presLayoutVars>
          <dgm:bulletEnabled val="1"/>
        </dgm:presLayoutVars>
      </dgm:prSet>
      <dgm:spPr/>
    </dgm:pt>
    <dgm:pt modelId="{1A96DD3A-50EA-4F6C-9A1D-225E008624D7}" type="pres">
      <dgm:prSet presAssocID="{3F5C0D05-B06F-407A-A159-F2163183251C}" presName="parTrans" presStyleLbl="sibTrans2D1" presStyleIdx="1" presStyleCnt="5"/>
      <dgm:spPr/>
    </dgm:pt>
    <dgm:pt modelId="{173B1CB7-55A1-42AC-80D5-FA418B006D98}" type="pres">
      <dgm:prSet presAssocID="{3F5C0D05-B06F-407A-A159-F2163183251C}" presName="connectorText" presStyleLbl="sibTrans2D1" presStyleIdx="1" presStyleCnt="5"/>
      <dgm:spPr/>
    </dgm:pt>
    <dgm:pt modelId="{B36FF4F4-4DF5-4401-AFC9-F76EA4CCA095}" type="pres">
      <dgm:prSet presAssocID="{19A171D5-A24C-4621-BFE9-475A74ADB0A9}" presName="node" presStyleLbl="node1" presStyleIdx="1" presStyleCnt="5">
        <dgm:presLayoutVars>
          <dgm:bulletEnabled val="1"/>
        </dgm:presLayoutVars>
      </dgm:prSet>
      <dgm:spPr/>
    </dgm:pt>
    <dgm:pt modelId="{17E93A8F-16F7-4CBD-B94D-F1F3C830482C}" type="pres">
      <dgm:prSet presAssocID="{39CECA52-ABFC-4D90-9531-F29EEFF85A8D}" presName="parTrans" presStyleLbl="sibTrans2D1" presStyleIdx="2" presStyleCnt="5"/>
      <dgm:spPr/>
    </dgm:pt>
    <dgm:pt modelId="{5D63E73E-BBC8-429B-8336-6583A12E95BF}" type="pres">
      <dgm:prSet presAssocID="{39CECA52-ABFC-4D90-9531-F29EEFF85A8D}" presName="connectorText" presStyleLbl="sibTrans2D1" presStyleIdx="2" presStyleCnt="5"/>
      <dgm:spPr/>
    </dgm:pt>
    <dgm:pt modelId="{4275F2E2-D3BA-4097-B4C7-AFF92E1D46C3}" type="pres">
      <dgm:prSet presAssocID="{4EB833E3-0F79-41A2-BF98-50EC80C443F7}" presName="node" presStyleLbl="node1" presStyleIdx="2" presStyleCnt="5">
        <dgm:presLayoutVars>
          <dgm:bulletEnabled val="1"/>
        </dgm:presLayoutVars>
      </dgm:prSet>
      <dgm:spPr/>
    </dgm:pt>
    <dgm:pt modelId="{935DB791-CFB1-48F9-BAE1-BA4C934906E1}" type="pres">
      <dgm:prSet presAssocID="{71D96647-990C-419F-B6DD-2CC27D88CA08}" presName="parTrans" presStyleLbl="sibTrans2D1" presStyleIdx="3" presStyleCnt="5"/>
      <dgm:spPr/>
    </dgm:pt>
    <dgm:pt modelId="{99BC2A71-8EDE-42A1-86B9-C105590ED3DD}" type="pres">
      <dgm:prSet presAssocID="{71D96647-990C-419F-B6DD-2CC27D88CA08}" presName="connectorText" presStyleLbl="sibTrans2D1" presStyleIdx="3" presStyleCnt="5"/>
      <dgm:spPr/>
    </dgm:pt>
    <dgm:pt modelId="{E681CAE1-9AAA-4606-9370-E78972363E8C}" type="pres">
      <dgm:prSet presAssocID="{09D1BB8C-A1AC-4A23-ABAC-6D111FA39466}" presName="node" presStyleLbl="node1" presStyleIdx="3" presStyleCnt="5">
        <dgm:presLayoutVars>
          <dgm:bulletEnabled val="1"/>
        </dgm:presLayoutVars>
      </dgm:prSet>
      <dgm:spPr/>
    </dgm:pt>
    <dgm:pt modelId="{15027371-C9D9-4C20-A3A4-F70DF71E866E}" type="pres">
      <dgm:prSet presAssocID="{4144B721-E44C-4D5E-9B03-D75359196053}" presName="parTrans" presStyleLbl="sibTrans2D1" presStyleIdx="4" presStyleCnt="5"/>
      <dgm:spPr/>
    </dgm:pt>
    <dgm:pt modelId="{AFF01F41-4F6D-48BA-B6A6-958C3EE27E92}" type="pres">
      <dgm:prSet presAssocID="{4144B721-E44C-4D5E-9B03-D75359196053}" presName="connectorText" presStyleLbl="sibTrans2D1" presStyleIdx="4" presStyleCnt="5"/>
      <dgm:spPr/>
    </dgm:pt>
    <dgm:pt modelId="{162D0D53-C3F0-4928-BA2E-E39CBB48CA33}" type="pres">
      <dgm:prSet presAssocID="{44CCF069-A918-47F1-9992-A9C3E2561642}" presName="node" presStyleLbl="node1" presStyleIdx="4" presStyleCnt="5">
        <dgm:presLayoutVars>
          <dgm:bulletEnabled val="1"/>
        </dgm:presLayoutVars>
      </dgm:prSet>
      <dgm:spPr/>
    </dgm:pt>
  </dgm:ptLst>
  <dgm:cxnLst>
    <dgm:cxn modelId="{F67A0609-A6B1-4D6A-9327-7203FC476BA3}" type="presOf" srcId="{75144CFA-9CE2-4F6F-B7AF-B8253FAD9E54}" destId="{D39187CB-BDFF-4BDA-B15F-55255DC96E9B}" srcOrd="0" destOrd="0" presId="urn:microsoft.com/office/officeart/2005/8/layout/radial5"/>
    <dgm:cxn modelId="{5195F410-2C07-43E7-ABFC-894D86A2353A}" type="presOf" srcId="{4144B721-E44C-4D5E-9B03-D75359196053}" destId="{15027371-C9D9-4C20-A3A4-F70DF71E866E}" srcOrd="0" destOrd="0" presId="urn:microsoft.com/office/officeart/2005/8/layout/radial5"/>
    <dgm:cxn modelId="{BEA78919-0213-4CE7-BB8F-B1D4F99F65E1}" srcId="{A7B467BE-2206-4CEA-87E9-22CE06AEC49F}" destId="{19A171D5-A24C-4621-BFE9-475A74ADB0A9}" srcOrd="1" destOrd="0" parTransId="{3F5C0D05-B06F-407A-A159-F2163183251C}" sibTransId="{D03049E9-E30C-4BC6-AD7D-60D0E18C9799}"/>
    <dgm:cxn modelId="{CC283926-5AE8-4CE1-9698-899E4322F4FE}" srcId="{A7B467BE-2206-4CEA-87E9-22CE06AEC49F}" destId="{511F2429-71D1-4502-ACF9-BFE696EAA69D}" srcOrd="0" destOrd="0" parTransId="{75144CFA-9CE2-4F6F-B7AF-B8253FAD9E54}" sibTransId="{82324A73-7858-4DEB-B7B2-AC105206EB58}"/>
    <dgm:cxn modelId="{03E7C92D-7235-4517-B0EA-7DAF845ED179}" srcId="{A7B467BE-2206-4CEA-87E9-22CE06AEC49F}" destId="{44CCF069-A918-47F1-9992-A9C3E2561642}" srcOrd="4" destOrd="0" parTransId="{4144B721-E44C-4D5E-9B03-D75359196053}" sibTransId="{0E4B0C9F-C593-459B-B5CA-DA3A2ED6A119}"/>
    <dgm:cxn modelId="{F58F1530-10D6-40E5-817B-65FE3AF5C29A}" type="presOf" srcId="{A7B467BE-2206-4CEA-87E9-22CE06AEC49F}" destId="{8E032455-A97F-4A1E-A4F9-9DD95C7E2C54}" srcOrd="0" destOrd="0" presId="urn:microsoft.com/office/officeart/2005/8/layout/radial5"/>
    <dgm:cxn modelId="{BF8F4B35-5DDD-492C-96BB-A90BF8C470D2}" type="presOf" srcId="{511F2429-71D1-4502-ACF9-BFE696EAA69D}" destId="{14482191-97D7-4211-8F62-8BC9DB8A26DC}" srcOrd="0" destOrd="0" presId="urn:microsoft.com/office/officeart/2005/8/layout/radial5"/>
    <dgm:cxn modelId="{912BE83A-E216-48A0-B589-8813AF1D7851}" type="presOf" srcId="{4EB833E3-0F79-41A2-BF98-50EC80C443F7}" destId="{4275F2E2-D3BA-4097-B4C7-AFF92E1D46C3}" srcOrd="0" destOrd="0" presId="urn:microsoft.com/office/officeart/2005/8/layout/radial5"/>
    <dgm:cxn modelId="{23659940-CE2A-422C-951C-1F595C32083A}" type="presOf" srcId="{57C4797F-36CF-4E28-8628-2A8254A334F3}" destId="{FA8951AB-0B3C-42C2-8602-2F7D575D33EE}" srcOrd="0" destOrd="0" presId="urn:microsoft.com/office/officeart/2005/8/layout/radial5"/>
    <dgm:cxn modelId="{EE75AC5F-4BFB-40AA-8FED-314A147666EE}" srcId="{57C4797F-36CF-4E28-8628-2A8254A334F3}" destId="{A7B467BE-2206-4CEA-87E9-22CE06AEC49F}" srcOrd="0" destOrd="0" parTransId="{F9D6D2BB-B80A-49E8-8F2E-6465757FBE9F}" sibTransId="{774BB4D2-53D3-4020-B9C5-6B89700E6D42}"/>
    <dgm:cxn modelId="{AE292951-7D08-4C2A-9B9A-366A6000BC9A}" type="presOf" srcId="{71D96647-990C-419F-B6DD-2CC27D88CA08}" destId="{99BC2A71-8EDE-42A1-86B9-C105590ED3DD}" srcOrd="1" destOrd="0" presId="urn:microsoft.com/office/officeart/2005/8/layout/radial5"/>
    <dgm:cxn modelId="{BD59E673-42BF-4041-BEF0-91F519B5C26A}" type="presOf" srcId="{44CCF069-A918-47F1-9992-A9C3E2561642}" destId="{162D0D53-C3F0-4928-BA2E-E39CBB48CA33}" srcOrd="0" destOrd="0" presId="urn:microsoft.com/office/officeart/2005/8/layout/radial5"/>
    <dgm:cxn modelId="{44414A91-8E49-4A56-9B82-C13416EDDB55}" type="presOf" srcId="{3F5C0D05-B06F-407A-A159-F2163183251C}" destId="{1A96DD3A-50EA-4F6C-9A1D-225E008624D7}" srcOrd="0" destOrd="0" presId="urn:microsoft.com/office/officeart/2005/8/layout/radial5"/>
    <dgm:cxn modelId="{27A2FD98-548F-46B4-A24E-A29024305584}" type="presOf" srcId="{39CECA52-ABFC-4D90-9531-F29EEFF85A8D}" destId="{5D63E73E-BBC8-429B-8336-6583A12E95BF}" srcOrd="1" destOrd="0" presId="urn:microsoft.com/office/officeart/2005/8/layout/radial5"/>
    <dgm:cxn modelId="{13F2729D-CCB1-401E-BF4D-39A8C56774C0}" type="presOf" srcId="{09D1BB8C-A1AC-4A23-ABAC-6D111FA39466}" destId="{E681CAE1-9AAA-4606-9370-E78972363E8C}" srcOrd="0" destOrd="0" presId="urn:microsoft.com/office/officeart/2005/8/layout/radial5"/>
    <dgm:cxn modelId="{BD10DBA2-EE20-4103-B4D4-0A8DD361649D}" type="presOf" srcId="{75144CFA-9CE2-4F6F-B7AF-B8253FAD9E54}" destId="{D55008E3-31DA-483C-8922-B33881F3ACB1}" srcOrd="1" destOrd="0" presId="urn:microsoft.com/office/officeart/2005/8/layout/radial5"/>
    <dgm:cxn modelId="{C60ED4B8-8EB4-4125-B63E-ACF307FA4CEC}" type="presOf" srcId="{39CECA52-ABFC-4D90-9531-F29EEFF85A8D}" destId="{17E93A8F-16F7-4CBD-B94D-F1F3C830482C}" srcOrd="0" destOrd="0" presId="urn:microsoft.com/office/officeart/2005/8/layout/radial5"/>
    <dgm:cxn modelId="{7CC6AEBC-E79D-44D1-B65C-43ACC01105F8}" type="presOf" srcId="{3F5C0D05-B06F-407A-A159-F2163183251C}" destId="{173B1CB7-55A1-42AC-80D5-FA418B006D98}" srcOrd="1" destOrd="0" presId="urn:microsoft.com/office/officeart/2005/8/layout/radial5"/>
    <dgm:cxn modelId="{B3939DE6-FD60-4D32-825F-E666FF7FA631}" srcId="{A7B467BE-2206-4CEA-87E9-22CE06AEC49F}" destId="{4EB833E3-0F79-41A2-BF98-50EC80C443F7}" srcOrd="2" destOrd="0" parTransId="{39CECA52-ABFC-4D90-9531-F29EEFF85A8D}" sibTransId="{B75D2931-F994-4027-8664-2B38C2314A45}"/>
    <dgm:cxn modelId="{23A779EA-8788-4B02-B0DE-14E84A24830B}" type="presOf" srcId="{71D96647-990C-419F-B6DD-2CC27D88CA08}" destId="{935DB791-CFB1-48F9-BAE1-BA4C934906E1}" srcOrd="0" destOrd="0" presId="urn:microsoft.com/office/officeart/2005/8/layout/radial5"/>
    <dgm:cxn modelId="{F74C97F5-7F33-4031-BB83-FCEF7D7222F4}" type="presOf" srcId="{19A171D5-A24C-4621-BFE9-475A74ADB0A9}" destId="{B36FF4F4-4DF5-4401-AFC9-F76EA4CCA095}" srcOrd="0" destOrd="0" presId="urn:microsoft.com/office/officeart/2005/8/layout/radial5"/>
    <dgm:cxn modelId="{176565F6-CF1F-46AB-8886-674FB4E02FEE}" type="presOf" srcId="{4144B721-E44C-4D5E-9B03-D75359196053}" destId="{AFF01F41-4F6D-48BA-B6A6-958C3EE27E92}" srcOrd="1" destOrd="0" presId="urn:microsoft.com/office/officeart/2005/8/layout/radial5"/>
    <dgm:cxn modelId="{F960A5FE-EEA1-48DF-B390-2010CDA476E6}" srcId="{A7B467BE-2206-4CEA-87E9-22CE06AEC49F}" destId="{09D1BB8C-A1AC-4A23-ABAC-6D111FA39466}" srcOrd="3" destOrd="0" parTransId="{71D96647-990C-419F-B6DD-2CC27D88CA08}" sibTransId="{3016CE20-C526-49A7-A59F-A8900DA23211}"/>
    <dgm:cxn modelId="{1E252D7A-1F5D-45B8-90C4-E5003C736938}" type="presParOf" srcId="{FA8951AB-0B3C-42C2-8602-2F7D575D33EE}" destId="{8E032455-A97F-4A1E-A4F9-9DD95C7E2C54}" srcOrd="0" destOrd="0" presId="urn:microsoft.com/office/officeart/2005/8/layout/radial5"/>
    <dgm:cxn modelId="{015EB468-B1D5-404D-8F95-906F92AA1A3B}" type="presParOf" srcId="{FA8951AB-0B3C-42C2-8602-2F7D575D33EE}" destId="{D39187CB-BDFF-4BDA-B15F-55255DC96E9B}" srcOrd="1" destOrd="0" presId="urn:microsoft.com/office/officeart/2005/8/layout/radial5"/>
    <dgm:cxn modelId="{77AA1530-0115-4205-888F-B3B7828356F3}" type="presParOf" srcId="{D39187CB-BDFF-4BDA-B15F-55255DC96E9B}" destId="{D55008E3-31DA-483C-8922-B33881F3ACB1}" srcOrd="0" destOrd="0" presId="urn:microsoft.com/office/officeart/2005/8/layout/radial5"/>
    <dgm:cxn modelId="{EB936670-8D65-4F45-B3FC-DF5CE9ED99B7}" type="presParOf" srcId="{FA8951AB-0B3C-42C2-8602-2F7D575D33EE}" destId="{14482191-97D7-4211-8F62-8BC9DB8A26DC}" srcOrd="2" destOrd="0" presId="urn:microsoft.com/office/officeart/2005/8/layout/radial5"/>
    <dgm:cxn modelId="{17043DF2-9B73-46A4-A0EA-908F9C9F95E0}" type="presParOf" srcId="{FA8951AB-0B3C-42C2-8602-2F7D575D33EE}" destId="{1A96DD3A-50EA-4F6C-9A1D-225E008624D7}" srcOrd="3" destOrd="0" presId="urn:microsoft.com/office/officeart/2005/8/layout/radial5"/>
    <dgm:cxn modelId="{D557DE3C-2F6A-43DB-94CA-8F318B7DBE1E}" type="presParOf" srcId="{1A96DD3A-50EA-4F6C-9A1D-225E008624D7}" destId="{173B1CB7-55A1-42AC-80D5-FA418B006D98}" srcOrd="0" destOrd="0" presId="urn:microsoft.com/office/officeart/2005/8/layout/radial5"/>
    <dgm:cxn modelId="{85AFABE1-06A7-45DC-947F-1C537BCBB888}" type="presParOf" srcId="{FA8951AB-0B3C-42C2-8602-2F7D575D33EE}" destId="{B36FF4F4-4DF5-4401-AFC9-F76EA4CCA095}" srcOrd="4" destOrd="0" presId="urn:microsoft.com/office/officeart/2005/8/layout/radial5"/>
    <dgm:cxn modelId="{4CDB6EFC-DC3A-4072-83AE-ABA680E315A1}" type="presParOf" srcId="{FA8951AB-0B3C-42C2-8602-2F7D575D33EE}" destId="{17E93A8F-16F7-4CBD-B94D-F1F3C830482C}" srcOrd="5" destOrd="0" presId="urn:microsoft.com/office/officeart/2005/8/layout/radial5"/>
    <dgm:cxn modelId="{9BF8B0E1-CCD2-4278-A2DF-C83DF089F01E}" type="presParOf" srcId="{17E93A8F-16F7-4CBD-B94D-F1F3C830482C}" destId="{5D63E73E-BBC8-429B-8336-6583A12E95BF}" srcOrd="0" destOrd="0" presId="urn:microsoft.com/office/officeart/2005/8/layout/radial5"/>
    <dgm:cxn modelId="{D5D18173-7CEA-48A4-A44C-D4F22511928D}" type="presParOf" srcId="{FA8951AB-0B3C-42C2-8602-2F7D575D33EE}" destId="{4275F2E2-D3BA-4097-B4C7-AFF92E1D46C3}" srcOrd="6" destOrd="0" presId="urn:microsoft.com/office/officeart/2005/8/layout/radial5"/>
    <dgm:cxn modelId="{4F5DCAA3-C32B-48D4-A868-177767FCAFD0}" type="presParOf" srcId="{FA8951AB-0B3C-42C2-8602-2F7D575D33EE}" destId="{935DB791-CFB1-48F9-BAE1-BA4C934906E1}" srcOrd="7" destOrd="0" presId="urn:microsoft.com/office/officeart/2005/8/layout/radial5"/>
    <dgm:cxn modelId="{11D71C8D-7E50-495C-8756-0986F186EA81}" type="presParOf" srcId="{935DB791-CFB1-48F9-BAE1-BA4C934906E1}" destId="{99BC2A71-8EDE-42A1-86B9-C105590ED3DD}" srcOrd="0" destOrd="0" presId="urn:microsoft.com/office/officeart/2005/8/layout/radial5"/>
    <dgm:cxn modelId="{185BEAF9-2603-4996-8732-709C32274584}" type="presParOf" srcId="{FA8951AB-0B3C-42C2-8602-2F7D575D33EE}" destId="{E681CAE1-9AAA-4606-9370-E78972363E8C}" srcOrd="8" destOrd="0" presId="urn:microsoft.com/office/officeart/2005/8/layout/radial5"/>
    <dgm:cxn modelId="{C5561B6E-FD97-4FA9-8461-95A44EFD2966}" type="presParOf" srcId="{FA8951AB-0B3C-42C2-8602-2F7D575D33EE}" destId="{15027371-C9D9-4C20-A3A4-F70DF71E866E}" srcOrd="9" destOrd="0" presId="urn:microsoft.com/office/officeart/2005/8/layout/radial5"/>
    <dgm:cxn modelId="{90CFCA9F-5054-4203-A52C-02F8705770C5}" type="presParOf" srcId="{15027371-C9D9-4C20-A3A4-F70DF71E866E}" destId="{AFF01F41-4F6D-48BA-B6A6-958C3EE27E92}" srcOrd="0" destOrd="0" presId="urn:microsoft.com/office/officeart/2005/8/layout/radial5"/>
    <dgm:cxn modelId="{DAE7DD54-8AE5-48A4-A285-BA12FCD806A0}" type="presParOf" srcId="{FA8951AB-0B3C-42C2-8602-2F7D575D33EE}" destId="{162D0D53-C3F0-4928-BA2E-E39CBB48CA33}" srcOrd="10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7C4797F-36CF-4E28-8628-2A8254A334F3}" type="doc">
      <dgm:prSet loTypeId="urn:microsoft.com/office/officeart/2005/8/layout/radial5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A7B467BE-2206-4CEA-87E9-22CE06AEC49F}">
      <dgm:prSet phldrT="[Text]"/>
      <dgm:spPr/>
      <dgm:t>
        <a:bodyPr/>
        <a:lstStyle/>
        <a:p>
          <a:r>
            <a:rPr lang="en-US" b="1" dirty="0"/>
            <a:t>YOU CAN INFORM</a:t>
          </a:r>
          <a:endParaRPr lang="en-GB" b="1" dirty="0"/>
        </a:p>
      </dgm:t>
    </dgm:pt>
    <dgm:pt modelId="{F9D6D2BB-B80A-49E8-8F2E-6465757FBE9F}" type="parTrans" cxnId="{EE75AC5F-4BFB-40AA-8FED-314A147666EE}">
      <dgm:prSet/>
      <dgm:spPr/>
      <dgm:t>
        <a:bodyPr/>
        <a:lstStyle/>
        <a:p>
          <a:endParaRPr lang="en-GB"/>
        </a:p>
      </dgm:t>
    </dgm:pt>
    <dgm:pt modelId="{774BB4D2-53D3-4020-B9C5-6B89700E6D42}" type="sibTrans" cxnId="{EE75AC5F-4BFB-40AA-8FED-314A147666EE}">
      <dgm:prSet/>
      <dgm:spPr/>
      <dgm:t>
        <a:bodyPr/>
        <a:lstStyle/>
        <a:p>
          <a:endParaRPr lang="en-GB"/>
        </a:p>
      </dgm:t>
    </dgm:pt>
    <dgm:pt modelId="{511F2429-71D1-4502-ACF9-BFE696EAA69D}">
      <dgm:prSet phldrT="[Text]"/>
      <dgm:spPr/>
      <dgm:t>
        <a:bodyPr/>
        <a:lstStyle/>
        <a:p>
          <a:r>
            <a:rPr lang="en-US" b="0" i="0" dirty="0"/>
            <a:t>The resource allocation funding formula</a:t>
          </a:r>
          <a:endParaRPr lang="en-GB" dirty="0"/>
        </a:p>
      </dgm:t>
    </dgm:pt>
    <dgm:pt modelId="{75144CFA-9CE2-4F6F-B7AF-B8253FAD9E54}" type="parTrans" cxnId="{CC283926-5AE8-4CE1-9698-899E4322F4FE}">
      <dgm:prSet/>
      <dgm:spPr/>
      <dgm:t>
        <a:bodyPr/>
        <a:lstStyle/>
        <a:p>
          <a:endParaRPr lang="en-GB"/>
        </a:p>
      </dgm:t>
    </dgm:pt>
    <dgm:pt modelId="{82324A73-7858-4DEB-B7B2-AC105206EB58}" type="sibTrans" cxnId="{CC283926-5AE8-4CE1-9698-899E4322F4FE}">
      <dgm:prSet/>
      <dgm:spPr/>
      <dgm:t>
        <a:bodyPr/>
        <a:lstStyle/>
        <a:p>
          <a:endParaRPr lang="en-GB"/>
        </a:p>
      </dgm:t>
    </dgm:pt>
    <dgm:pt modelId="{19A171D5-A24C-4621-BFE9-475A74ADB0A9}">
      <dgm:prSet phldrT="[Text]"/>
      <dgm:spPr/>
      <dgm:t>
        <a:bodyPr/>
        <a:lstStyle/>
        <a:p>
          <a:r>
            <a:rPr lang="en-GB" dirty="0"/>
            <a:t>How to move to multi-annual funding model</a:t>
          </a:r>
        </a:p>
      </dgm:t>
    </dgm:pt>
    <dgm:pt modelId="{3F5C0D05-B06F-407A-A159-F2163183251C}" type="parTrans" cxnId="{BEA78919-0213-4CE7-BB8F-B1D4F99F65E1}">
      <dgm:prSet/>
      <dgm:spPr/>
      <dgm:t>
        <a:bodyPr/>
        <a:lstStyle/>
        <a:p>
          <a:endParaRPr lang="en-GB"/>
        </a:p>
      </dgm:t>
    </dgm:pt>
    <dgm:pt modelId="{D03049E9-E30C-4BC6-AD7D-60D0E18C9799}" type="sibTrans" cxnId="{BEA78919-0213-4CE7-BB8F-B1D4F99F65E1}">
      <dgm:prSet/>
      <dgm:spPr/>
      <dgm:t>
        <a:bodyPr/>
        <a:lstStyle/>
        <a:p>
          <a:endParaRPr lang="en-GB"/>
        </a:p>
      </dgm:t>
    </dgm:pt>
    <dgm:pt modelId="{4121FAD4-D5B2-4D3E-ABD4-D16390E96C65}">
      <dgm:prSet phldrT="[Text]"/>
      <dgm:spPr/>
      <dgm:t>
        <a:bodyPr/>
        <a:lstStyle/>
        <a:p>
          <a:r>
            <a:rPr lang="en-US" b="0" i="0" dirty="0"/>
            <a:t>Integration with restricted projects and locally generated funding</a:t>
          </a:r>
          <a:endParaRPr lang="en-GB" dirty="0"/>
        </a:p>
      </dgm:t>
    </dgm:pt>
    <dgm:pt modelId="{85A8C702-8B76-4276-ADA9-21E6FC3F9DEE}" type="parTrans" cxnId="{0B8A866D-C29F-45AC-9D33-1C110AC005E9}">
      <dgm:prSet/>
      <dgm:spPr/>
      <dgm:t>
        <a:bodyPr/>
        <a:lstStyle/>
        <a:p>
          <a:endParaRPr lang="en-GB"/>
        </a:p>
      </dgm:t>
    </dgm:pt>
    <dgm:pt modelId="{10D228E9-9307-460F-BA28-AEC72D43BBB3}" type="sibTrans" cxnId="{0B8A866D-C29F-45AC-9D33-1C110AC005E9}">
      <dgm:prSet/>
      <dgm:spPr/>
      <dgm:t>
        <a:bodyPr/>
        <a:lstStyle/>
        <a:p>
          <a:endParaRPr lang="en-GB"/>
        </a:p>
      </dgm:t>
    </dgm:pt>
    <dgm:pt modelId="{44CCF069-A918-47F1-9992-A9C3E2561642}">
      <dgm:prSet phldrT="[Text]"/>
      <dgm:spPr/>
      <dgm:t>
        <a:bodyPr/>
        <a:lstStyle/>
        <a:p>
          <a:r>
            <a:rPr lang="en-GB" dirty="0"/>
            <a:t>How</a:t>
          </a:r>
          <a:r>
            <a:rPr lang="en-GB" baseline="0" dirty="0"/>
            <a:t> the new model will be evaluated</a:t>
          </a:r>
          <a:endParaRPr lang="en-GB" dirty="0"/>
        </a:p>
      </dgm:t>
    </dgm:pt>
    <dgm:pt modelId="{4144B721-E44C-4D5E-9B03-D75359196053}" type="parTrans" cxnId="{03E7C92D-7235-4517-B0EA-7DAF845ED179}">
      <dgm:prSet/>
      <dgm:spPr/>
      <dgm:t>
        <a:bodyPr/>
        <a:lstStyle/>
        <a:p>
          <a:endParaRPr lang="en-GB"/>
        </a:p>
      </dgm:t>
    </dgm:pt>
    <dgm:pt modelId="{0E4B0C9F-C593-459B-B5CA-DA3A2ED6A119}" type="sibTrans" cxnId="{03E7C92D-7235-4517-B0EA-7DAF845ED179}">
      <dgm:prSet/>
      <dgm:spPr/>
      <dgm:t>
        <a:bodyPr/>
        <a:lstStyle/>
        <a:p>
          <a:endParaRPr lang="en-GB"/>
        </a:p>
      </dgm:t>
    </dgm:pt>
    <dgm:pt modelId="{FA8951AB-0B3C-42C2-8602-2F7D575D33EE}" type="pres">
      <dgm:prSet presAssocID="{57C4797F-36CF-4E28-8628-2A8254A334F3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8E032455-A97F-4A1E-A4F9-9DD95C7E2C54}" type="pres">
      <dgm:prSet presAssocID="{A7B467BE-2206-4CEA-87E9-22CE06AEC49F}" presName="centerShape" presStyleLbl="node0" presStyleIdx="0" presStyleCnt="1"/>
      <dgm:spPr/>
    </dgm:pt>
    <dgm:pt modelId="{D39187CB-BDFF-4BDA-B15F-55255DC96E9B}" type="pres">
      <dgm:prSet presAssocID="{75144CFA-9CE2-4F6F-B7AF-B8253FAD9E54}" presName="parTrans" presStyleLbl="sibTrans2D1" presStyleIdx="0" presStyleCnt="4"/>
      <dgm:spPr/>
    </dgm:pt>
    <dgm:pt modelId="{D55008E3-31DA-483C-8922-B33881F3ACB1}" type="pres">
      <dgm:prSet presAssocID="{75144CFA-9CE2-4F6F-B7AF-B8253FAD9E54}" presName="connectorText" presStyleLbl="sibTrans2D1" presStyleIdx="0" presStyleCnt="4"/>
      <dgm:spPr/>
    </dgm:pt>
    <dgm:pt modelId="{14482191-97D7-4211-8F62-8BC9DB8A26DC}" type="pres">
      <dgm:prSet presAssocID="{511F2429-71D1-4502-ACF9-BFE696EAA69D}" presName="node" presStyleLbl="node1" presStyleIdx="0" presStyleCnt="4">
        <dgm:presLayoutVars>
          <dgm:bulletEnabled val="1"/>
        </dgm:presLayoutVars>
      </dgm:prSet>
      <dgm:spPr/>
    </dgm:pt>
    <dgm:pt modelId="{1A96DD3A-50EA-4F6C-9A1D-225E008624D7}" type="pres">
      <dgm:prSet presAssocID="{3F5C0D05-B06F-407A-A159-F2163183251C}" presName="parTrans" presStyleLbl="sibTrans2D1" presStyleIdx="1" presStyleCnt="4"/>
      <dgm:spPr/>
    </dgm:pt>
    <dgm:pt modelId="{173B1CB7-55A1-42AC-80D5-FA418B006D98}" type="pres">
      <dgm:prSet presAssocID="{3F5C0D05-B06F-407A-A159-F2163183251C}" presName="connectorText" presStyleLbl="sibTrans2D1" presStyleIdx="1" presStyleCnt="4"/>
      <dgm:spPr/>
    </dgm:pt>
    <dgm:pt modelId="{B36FF4F4-4DF5-4401-AFC9-F76EA4CCA095}" type="pres">
      <dgm:prSet presAssocID="{19A171D5-A24C-4621-BFE9-475A74ADB0A9}" presName="node" presStyleLbl="node1" presStyleIdx="1" presStyleCnt="4">
        <dgm:presLayoutVars>
          <dgm:bulletEnabled val="1"/>
        </dgm:presLayoutVars>
      </dgm:prSet>
      <dgm:spPr/>
    </dgm:pt>
    <dgm:pt modelId="{CBCF8D1C-E456-49CE-8D50-5E8F04D0DDB7}" type="pres">
      <dgm:prSet presAssocID="{85A8C702-8B76-4276-ADA9-21E6FC3F9DEE}" presName="parTrans" presStyleLbl="sibTrans2D1" presStyleIdx="2" presStyleCnt="4"/>
      <dgm:spPr/>
    </dgm:pt>
    <dgm:pt modelId="{CD32B140-1632-470B-B7A0-1BA4D2F11AF0}" type="pres">
      <dgm:prSet presAssocID="{85A8C702-8B76-4276-ADA9-21E6FC3F9DEE}" presName="connectorText" presStyleLbl="sibTrans2D1" presStyleIdx="2" presStyleCnt="4"/>
      <dgm:spPr/>
    </dgm:pt>
    <dgm:pt modelId="{4CC24333-7D37-4939-90C9-6B6745025350}" type="pres">
      <dgm:prSet presAssocID="{4121FAD4-D5B2-4D3E-ABD4-D16390E96C65}" presName="node" presStyleLbl="node1" presStyleIdx="2" presStyleCnt="4">
        <dgm:presLayoutVars>
          <dgm:bulletEnabled val="1"/>
        </dgm:presLayoutVars>
      </dgm:prSet>
      <dgm:spPr/>
    </dgm:pt>
    <dgm:pt modelId="{15027371-C9D9-4C20-A3A4-F70DF71E866E}" type="pres">
      <dgm:prSet presAssocID="{4144B721-E44C-4D5E-9B03-D75359196053}" presName="parTrans" presStyleLbl="sibTrans2D1" presStyleIdx="3" presStyleCnt="4"/>
      <dgm:spPr/>
    </dgm:pt>
    <dgm:pt modelId="{AFF01F41-4F6D-48BA-B6A6-958C3EE27E92}" type="pres">
      <dgm:prSet presAssocID="{4144B721-E44C-4D5E-9B03-D75359196053}" presName="connectorText" presStyleLbl="sibTrans2D1" presStyleIdx="3" presStyleCnt="4"/>
      <dgm:spPr/>
    </dgm:pt>
    <dgm:pt modelId="{162D0D53-C3F0-4928-BA2E-E39CBB48CA33}" type="pres">
      <dgm:prSet presAssocID="{44CCF069-A918-47F1-9992-A9C3E2561642}" presName="node" presStyleLbl="node1" presStyleIdx="3" presStyleCnt="4" custRadScaleRad="101457" custRadScaleInc="3723">
        <dgm:presLayoutVars>
          <dgm:bulletEnabled val="1"/>
        </dgm:presLayoutVars>
      </dgm:prSet>
      <dgm:spPr/>
    </dgm:pt>
  </dgm:ptLst>
  <dgm:cxnLst>
    <dgm:cxn modelId="{F67A0609-A6B1-4D6A-9327-7203FC476BA3}" type="presOf" srcId="{75144CFA-9CE2-4F6F-B7AF-B8253FAD9E54}" destId="{D39187CB-BDFF-4BDA-B15F-55255DC96E9B}" srcOrd="0" destOrd="0" presId="urn:microsoft.com/office/officeart/2005/8/layout/radial5"/>
    <dgm:cxn modelId="{5195F410-2C07-43E7-ABFC-894D86A2353A}" type="presOf" srcId="{4144B721-E44C-4D5E-9B03-D75359196053}" destId="{15027371-C9D9-4C20-A3A4-F70DF71E866E}" srcOrd="0" destOrd="0" presId="urn:microsoft.com/office/officeart/2005/8/layout/radial5"/>
    <dgm:cxn modelId="{BEA78919-0213-4CE7-BB8F-B1D4F99F65E1}" srcId="{A7B467BE-2206-4CEA-87E9-22CE06AEC49F}" destId="{19A171D5-A24C-4621-BFE9-475A74ADB0A9}" srcOrd="1" destOrd="0" parTransId="{3F5C0D05-B06F-407A-A159-F2163183251C}" sibTransId="{D03049E9-E30C-4BC6-AD7D-60D0E18C9799}"/>
    <dgm:cxn modelId="{CC283926-5AE8-4CE1-9698-899E4322F4FE}" srcId="{A7B467BE-2206-4CEA-87E9-22CE06AEC49F}" destId="{511F2429-71D1-4502-ACF9-BFE696EAA69D}" srcOrd="0" destOrd="0" parTransId="{75144CFA-9CE2-4F6F-B7AF-B8253FAD9E54}" sibTransId="{82324A73-7858-4DEB-B7B2-AC105206EB58}"/>
    <dgm:cxn modelId="{03E7C92D-7235-4517-B0EA-7DAF845ED179}" srcId="{A7B467BE-2206-4CEA-87E9-22CE06AEC49F}" destId="{44CCF069-A918-47F1-9992-A9C3E2561642}" srcOrd="3" destOrd="0" parTransId="{4144B721-E44C-4D5E-9B03-D75359196053}" sibTransId="{0E4B0C9F-C593-459B-B5CA-DA3A2ED6A119}"/>
    <dgm:cxn modelId="{F58F1530-10D6-40E5-817B-65FE3AF5C29A}" type="presOf" srcId="{A7B467BE-2206-4CEA-87E9-22CE06AEC49F}" destId="{8E032455-A97F-4A1E-A4F9-9DD95C7E2C54}" srcOrd="0" destOrd="0" presId="urn:microsoft.com/office/officeart/2005/8/layout/radial5"/>
    <dgm:cxn modelId="{2157C631-89B6-4566-9FF0-40FDD4572C2C}" type="presOf" srcId="{85A8C702-8B76-4276-ADA9-21E6FC3F9DEE}" destId="{CD32B140-1632-470B-B7A0-1BA4D2F11AF0}" srcOrd="1" destOrd="0" presId="urn:microsoft.com/office/officeart/2005/8/layout/radial5"/>
    <dgm:cxn modelId="{BF8F4B35-5DDD-492C-96BB-A90BF8C470D2}" type="presOf" srcId="{511F2429-71D1-4502-ACF9-BFE696EAA69D}" destId="{14482191-97D7-4211-8F62-8BC9DB8A26DC}" srcOrd="0" destOrd="0" presId="urn:microsoft.com/office/officeart/2005/8/layout/radial5"/>
    <dgm:cxn modelId="{23659940-CE2A-422C-951C-1F595C32083A}" type="presOf" srcId="{57C4797F-36CF-4E28-8628-2A8254A334F3}" destId="{FA8951AB-0B3C-42C2-8602-2F7D575D33EE}" srcOrd="0" destOrd="0" presId="urn:microsoft.com/office/officeart/2005/8/layout/radial5"/>
    <dgm:cxn modelId="{EE75AC5F-4BFB-40AA-8FED-314A147666EE}" srcId="{57C4797F-36CF-4E28-8628-2A8254A334F3}" destId="{A7B467BE-2206-4CEA-87E9-22CE06AEC49F}" srcOrd="0" destOrd="0" parTransId="{F9D6D2BB-B80A-49E8-8F2E-6465757FBE9F}" sibTransId="{774BB4D2-53D3-4020-B9C5-6B89700E6D42}"/>
    <dgm:cxn modelId="{0B8A866D-C29F-45AC-9D33-1C110AC005E9}" srcId="{A7B467BE-2206-4CEA-87E9-22CE06AEC49F}" destId="{4121FAD4-D5B2-4D3E-ABD4-D16390E96C65}" srcOrd="2" destOrd="0" parTransId="{85A8C702-8B76-4276-ADA9-21E6FC3F9DEE}" sibTransId="{10D228E9-9307-460F-BA28-AEC72D43BBB3}"/>
    <dgm:cxn modelId="{BD59E673-42BF-4041-BEF0-91F519B5C26A}" type="presOf" srcId="{44CCF069-A918-47F1-9992-A9C3E2561642}" destId="{162D0D53-C3F0-4928-BA2E-E39CBB48CA33}" srcOrd="0" destOrd="0" presId="urn:microsoft.com/office/officeart/2005/8/layout/radial5"/>
    <dgm:cxn modelId="{44414A91-8E49-4A56-9B82-C13416EDDB55}" type="presOf" srcId="{3F5C0D05-B06F-407A-A159-F2163183251C}" destId="{1A96DD3A-50EA-4F6C-9A1D-225E008624D7}" srcOrd="0" destOrd="0" presId="urn:microsoft.com/office/officeart/2005/8/layout/radial5"/>
    <dgm:cxn modelId="{967FA499-8B57-4D62-B2FF-B6CF64FAD609}" type="presOf" srcId="{85A8C702-8B76-4276-ADA9-21E6FC3F9DEE}" destId="{CBCF8D1C-E456-49CE-8D50-5E8F04D0DDB7}" srcOrd="0" destOrd="0" presId="urn:microsoft.com/office/officeart/2005/8/layout/radial5"/>
    <dgm:cxn modelId="{BD10DBA2-EE20-4103-B4D4-0A8DD361649D}" type="presOf" srcId="{75144CFA-9CE2-4F6F-B7AF-B8253FAD9E54}" destId="{D55008E3-31DA-483C-8922-B33881F3ACB1}" srcOrd="1" destOrd="0" presId="urn:microsoft.com/office/officeart/2005/8/layout/radial5"/>
    <dgm:cxn modelId="{7CC6AEBC-E79D-44D1-B65C-43ACC01105F8}" type="presOf" srcId="{3F5C0D05-B06F-407A-A159-F2163183251C}" destId="{173B1CB7-55A1-42AC-80D5-FA418B006D98}" srcOrd="1" destOrd="0" presId="urn:microsoft.com/office/officeart/2005/8/layout/radial5"/>
    <dgm:cxn modelId="{41AF33DE-505D-4BAA-95A1-D3EDF35F864E}" type="presOf" srcId="{4121FAD4-D5B2-4D3E-ABD4-D16390E96C65}" destId="{4CC24333-7D37-4939-90C9-6B6745025350}" srcOrd="0" destOrd="0" presId="urn:microsoft.com/office/officeart/2005/8/layout/radial5"/>
    <dgm:cxn modelId="{F74C97F5-7F33-4031-BB83-FCEF7D7222F4}" type="presOf" srcId="{19A171D5-A24C-4621-BFE9-475A74ADB0A9}" destId="{B36FF4F4-4DF5-4401-AFC9-F76EA4CCA095}" srcOrd="0" destOrd="0" presId="urn:microsoft.com/office/officeart/2005/8/layout/radial5"/>
    <dgm:cxn modelId="{176565F6-CF1F-46AB-8886-674FB4E02FEE}" type="presOf" srcId="{4144B721-E44C-4D5E-9B03-D75359196053}" destId="{AFF01F41-4F6D-48BA-B6A6-958C3EE27E92}" srcOrd="1" destOrd="0" presId="urn:microsoft.com/office/officeart/2005/8/layout/radial5"/>
    <dgm:cxn modelId="{1E252D7A-1F5D-45B8-90C4-E5003C736938}" type="presParOf" srcId="{FA8951AB-0B3C-42C2-8602-2F7D575D33EE}" destId="{8E032455-A97F-4A1E-A4F9-9DD95C7E2C54}" srcOrd="0" destOrd="0" presId="urn:microsoft.com/office/officeart/2005/8/layout/radial5"/>
    <dgm:cxn modelId="{015EB468-B1D5-404D-8F95-906F92AA1A3B}" type="presParOf" srcId="{FA8951AB-0B3C-42C2-8602-2F7D575D33EE}" destId="{D39187CB-BDFF-4BDA-B15F-55255DC96E9B}" srcOrd="1" destOrd="0" presId="urn:microsoft.com/office/officeart/2005/8/layout/radial5"/>
    <dgm:cxn modelId="{77AA1530-0115-4205-888F-B3B7828356F3}" type="presParOf" srcId="{D39187CB-BDFF-4BDA-B15F-55255DC96E9B}" destId="{D55008E3-31DA-483C-8922-B33881F3ACB1}" srcOrd="0" destOrd="0" presId="urn:microsoft.com/office/officeart/2005/8/layout/radial5"/>
    <dgm:cxn modelId="{EB936670-8D65-4F45-B3FC-DF5CE9ED99B7}" type="presParOf" srcId="{FA8951AB-0B3C-42C2-8602-2F7D575D33EE}" destId="{14482191-97D7-4211-8F62-8BC9DB8A26DC}" srcOrd="2" destOrd="0" presId="urn:microsoft.com/office/officeart/2005/8/layout/radial5"/>
    <dgm:cxn modelId="{17043DF2-9B73-46A4-A0EA-908F9C9F95E0}" type="presParOf" srcId="{FA8951AB-0B3C-42C2-8602-2F7D575D33EE}" destId="{1A96DD3A-50EA-4F6C-9A1D-225E008624D7}" srcOrd="3" destOrd="0" presId="urn:microsoft.com/office/officeart/2005/8/layout/radial5"/>
    <dgm:cxn modelId="{D557DE3C-2F6A-43DB-94CA-8F318B7DBE1E}" type="presParOf" srcId="{1A96DD3A-50EA-4F6C-9A1D-225E008624D7}" destId="{173B1CB7-55A1-42AC-80D5-FA418B006D98}" srcOrd="0" destOrd="0" presId="urn:microsoft.com/office/officeart/2005/8/layout/radial5"/>
    <dgm:cxn modelId="{85AFABE1-06A7-45DC-947F-1C537BCBB888}" type="presParOf" srcId="{FA8951AB-0B3C-42C2-8602-2F7D575D33EE}" destId="{B36FF4F4-4DF5-4401-AFC9-F76EA4CCA095}" srcOrd="4" destOrd="0" presId="urn:microsoft.com/office/officeart/2005/8/layout/radial5"/>
    <dgm:cxn modelId="{2D02234A-5887-4A07-A8AC-2465F9C6427B}" type="presParOf" srcId="{FA8951AB-0B3C-42C2-8602-2F7D575D33EE}" destId="{CBCF8D1C-E456-49CE-8D50-5E8F04D0DDB7}" srcOrd="5" destOrd="0" presId="urn:microsoft.com/office/officeart/2005/8/layout/radial5"/>
    <dgm:cxn modelId="{059CCB3A-D6D8-487D-BCFD-0324F1BF6F9F}" type="presParOf" srcId="{CBCF8D1C-E456-49CE-8D50-5E8F04D0DDB7}" destId="{CD32B140-1632-470B-B7A0-1BA4D2F11AF0}" srcOrd="0" destOrd="0" presId="urn:microsoft.com/office/officeart/2005/8/layout/radial5"/>
    <dgm:cxn modelId="{4155B53D-1772-4E22-8CA1-D540F1B943A2}" type="presParOf" srcId="{FA8951AB-0B3C-42C2-8602-2F7D575D33EE}" destId="{4CC24333-7D37-4939-90C9-6B6745025350}" srcOrd="6" destOrd="0" presId="urn:microsoft.com/office/officeart/2005/8/layout/radial5"/>
    <dgm:cxn modelId="{C5561B6E-FD97-4FA9-8461-95A44EFD2966}" type="presParOf" srcId="{FA8951AB-0B3C-42C2-8602-2F7D575D33EE}" destId="{15027371-C9D9-4C20-A3A4-F70DF71E866E}" srcOrd="7" destOrd="0" presId="urn:microsoft.com/office/officeart/2005/8/layout/radial5"/>
    <dgm:cxn modelId="{90CFCA9F-5054-4203-A52C-02F8705770C5}" type="presParOf" srcId="{15027371-C9D9-4C20-A3A4-F70DF71E866E}" destId="{AFF01F41-4F6D-48BA-B6A6-958C3EE27E92}" srcOrd="0" destOrd="0" presId="urn:microsoft.com/office/officeart/2005/8/layout/radial5"/>
    <dgm:cxn modelId="{DAE7DD54-8AE5-48A4-A285-BA12FCD806A0}" type="presParOf" srcId="{FA8951AB-0B3C-42C2-8602-2F7D575D33EE}" destId="{162D0D53-C3F0-4928-BA2E-E39CBB48CA33}" srcOrd="8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7C4797F-36CF-4E28-8628-2A8254A334F3}" type="doc">
      <dgm:prSet loTypeId="urn:microsoft.com/office/officeart/2005/8/layout/radial5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A7B467BE-2206-4CEA-87E9-22CE06AEC49F}">
      <dgm:prSet phldrT="[Text]"/>
      <dgm:spPr/>
      <dgm:t>
        <a:bodyPr/>
        <a:lstStyle/>
        <a:p>
          <a:r>
            <a:rPr lang="en-US" b="1" dirty="0"/>
            <a:t>YOU CAN INFORM</a:t>
          </a:r>
          <a:endParaRPr lang="en-GB" b="1" dirty="0"/>
        </a:p>
      </dgm:t>
    </dgm:pt>
    <dgm:pt modelId="{F9D6D2BB-B80A-49E8-8F2E-6465757FBE9F}" type="parTrans" cxnId="{EE75AC5F-4BFB-40AA-8FED-314A147666EE}">
      <dgm:prSet/>
      <dgm:spPr/>
      <dgm:t>
        <a:bodyPr/>
        <a:lstStyle/>
        <a:p>
          <a:endParaRPr lang="en-GB"/>
        </a:p>
      </dgm:t>
    </dgm:pt>
    <dgm:pt modelId="{774BB4D2-53D3-4020-B9C5-6B89700E6D42}" type="sibTrans" cxnId="{EE75AC5F-4BFB-40AA-8FED-314A147666EE}">
      <dgm:prSet/>
      <dgm:spPr/>
      <dgm:t>
        <a:bodyPr/>
        <a:lstStyle/>
        <a:p>
          <a:endParaRPr lang="en-GB"/>
        </a:p>
      </dgm:t>
    </dgm:pt>
    <dgm:pt modelId="{511F2429-71D1-4502-ACF9-BFE696EAA69D}">
      <dgm:prSet phldrT="[Text]" custT="1"/>
      <dgm:spPr/>
      <dgm:t>
        <a:bodyPr/>
        <a:lstStyle/>
        <a:p>
          <a:r>
            <a:rPr lang="en-US" sz="1400" b="0" i="0" dirty="0"/>
            <a:t>Parameters for membership and collaboration/ partnership</a:t>
          </a:r>
          <a:endParaRPr lang="en-GB" sz="1400" dirty="0"/>
        </a:p>
      </dgm:t>
    </dgm:pt>
    <dgm:pt modelId="{75144CFA-9CE2-4F6F-B7AF-B8253FAD9E54}" type="parTrans" cxnId="{CC283926-5AE8-4CE1-9698-899E4322F4FE}">
      <dgm:prSet/>
      <dgm:spPr/>
      <dgm:t>
        <a:bodyPr/>
        <a:lstStyle/>
        <a:p>
          <a:endParaRPr lang="en-GB"/>
        </a:p>
      </dgm:t>
    </dgm:pt>
    <dgm:pt modelId="{82324A73-7858-4DEB-B7B2-AC105206EB58}" type="sibTrans" cxnId="{CC283926-5AE8-4CE1-9698-899E4322F4FE}">
      <dgm:prSet/>
      <dgm:spPr/>
      <dgm:t>
        <a:bodyPr/>
        <a:lstStyle/>
        <a:p>
          <a:endParaRPr lang="en-GB"/>
        </a:p>
      </dgm:t>
    </dgm:pt>
    <dgm:pt modelId="{4121FAD4-D5B2-4D3E-ABD4-D16390E96C65}">
      <dgm:prSet phldrT="[Text]" custT="1"/>
      <dgm:spPr/>
      <dgm:t>
        <a:bodyPr/>
        <a:lstStyle/>
        <a:p>
          <a:r>
            <a:rPr lang="en-US" sz="1400" b="0" i="0" dirty="0"/>
            <a:t>Membership standards, guidelines and accreditation</a:t>
          </a:r>
          <a:endParaRPr lang="en-GB" sz="1400" dirty="0"/>
        </a:p>
      </dgm:t>
    </dgm:pt>
    <dgm:pt modelId="{85A8C702-8B76-4276-ADA9-21E6FC3F9DEE}" type="parTrans" cxnId="{0B8A866D-C29F-45AC-9D33-1C110AC005E9}">
      <dgm:prSet/>
      <dgm:spPr/>
      <dgm:t>
        <a:bodyPr/>
        <a:lstStyle/>
        <a:p>
          <a:endParaRPr lang="en-GB"/>
        </a:p>
      </dgm:t>
    </dgm:pt>
    <dgm:pt modelId="{10D228E9-9307-460F-BA28-AEC72D43BBB3}" type="sibTrans" cxnId="{0B8A866D-C29F-45AC-9D33-1C110AC005E9}">
      <dgm:prSet/>
      <dgm:spPr/>
      <dgm:t>
        <a:bodyPr/>
        <a:lstStyle/>
        <a:p>
          <a:endParaRPr lang="en-GB"/>
        </a:p>
      </dgm:t>
    </dgm:pt>
    <dgm:pt modelId="{44CCF069-A918-47F1-9992-A9C3E2561642}">
      <dgm:prSet phldrT="[Text]" custT="1"/>
      <dgm:spPr/>
      <dgm:t>
        <a:bodyPr/>
        <a:lstStyle/>
        <a:p>
          <a:r>
            <a:rPr lang="en-US" sz="1400" b="0" i="0" dirty="0"/>
            <a:t>How standards help MAs respond to community needs</a:t>
          </a:r>
          <a:endParaRPr lang="en-GB" sz="1400" dirty="0"/>
        </a:p>
      </dgm:t>
    </dgm:pt>
    <dgm:pt modelId="{4144B721-E44C-4D5E-9B03-D75359196053}" type="parTrans" cxnId="{03E7C92D-7235-4517-B0EA-7DAF845ED179}">
      <dgm:prSet/>
      <dgm:spPr/>
      <dgm:t>
        <a:bodyPr/>
        <a:lstStyle/>
        <a:p>
          <a:endParaRPr lang="en-GB"/>
        </a:p>
      </dgm:t>
    </dgm:pt>
    <dgm:pt modelId="{0E4B0C9F-C593-459B-B5CA-DA3A2ED6A119}" type="sibTrans" cxnId="{03E7C92D-7235-4517-B0EA-7DAF845ED179}">
      <dgm:prSet/>
      <dgm:spPr/>
      <dgm:t>
        <a:bodyPr/>
        <a:lstStyle/>
        <a:p>
          <a:endParaRPr lang="en-GB"/>
        </a:p>
      </dgm:t>
    </dgm:pt>
    <dgm:pt modelId="{1F3A4FAA-C601-4EC5-9441-E65D3762FFFD}">
      <dgm:prSet phldrT="[Text]" custT="1"/>
      <dgm:spPr/>
      <dgm:t>
        <a:bodyPr/>
        <a:lstStyle/>
        <a:p>
          <a:r>
            <a:rPr lang="en-US" sz="1400" b="0" i="0" dirty="0"/>
            <a:t>Action when standards aren’t met</a:t>
          </a:r>
          <a:endParaRPr lang="en-GB" sz="1400" dirty="0"/>
        </a:p>
      </dgm:t>
    </dgm:pt>
    <dgm:pt modelId="{6A06A6B6-E2FE-4198-8714-5D527613B574}" type="parTrans" cxnId="{7F6D5CAC-B349-46E5-9A10-F512CB2305D4}">
      <dgm:prSet/>
      <dgm:spPr/>
      <dgm:t>
        <a:bodyPr/>
        <a:lstStyle/>
        <a:p>
          <a:endParaRPr lang="en-GB"/>
        </a:p>
      </dgm:t>
    </dgm:pt>
    <dgm:pt modelId="{6E3CB864-A390-4533-9B03-ED0FE47AD8A5}" type="sibTrans" cxnId="{7F6D5CAC-B349-46E5-9A10-F512CB2305D4}">
      <dgm:prSet/>
      <dgm:spPr/>
      <dgm:t>
        <a:bodyPr/>
        <a:lstStyle/>
        <a:p>
          <a:endParaRPr lang="en-GB"/>
        </a:p>
      </dgm:t>
    </dgm:pt>
    <dgm:pt modelId="{03BAFC50-A4C5-4C9B-81E6-4A011DAB5E98}">
      <dgm:prSet phldrT="[Text]" custT="1"/>
      <dgm:spPr/>
      <dgm:t>
        <a:bodyPr/>
        <a:lstStyle/>
        <a:p>
          <a:r>
            <a:rPr lang="en-US" sz="1400" b="0" i="0" dirty="0"/>
            <a:t>Arbitrate on conflict involving MAs</a:t>
          </a:r>
          <a:endParaRPr lang="en-GB" sz="1400" dirty="0"/>
        </a:p>
      </dgm:t>
    </dgm:pt>
    <dgm:pt modelId="{7B92CA74-F6DD-4879-8C25-3F198D7B413C}" type="parTrans" cxnId="{BAA68F4F-BAE0-4FD5-9EF7-238602C0C41C}">
      <dgm:prSet/>
      <dgm:spPr/>
      <dgm:t>
        <a:bodyPr/>
        <a:lstStyle/>
        <a:p>
          <a:endParaRPr lang="en-GB"/>
        </a:p>
      </dgm:t>
    </dgm:pt>
    <dgm:pt modelId="{3CF93DFD-58A5-44AB-973D-61F80F365A89}" type="sibTrans" cxnId="{BAA68F4F-BAE0-4FD5-9EF7-238602C0C41C}">
      <dgm:prSet/>
      <dgm:spPr/>
      <dgm:t>
        <a:bodyPr/>
        <a:lstStyle/>
        <a:p>
          <a:endParaRPr lang="en-GB"/>
        </a:p>
      </dgm:t>
    </dgm:pt>
    <dgm:pt modelId="{FA8951AB-0B3C-42C2-8602-2F7D575D33EE}" type="pres">
      <dgm:prSet presAssocID="{57C4797F-36CF-4E28-8628-2A8254A334F3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8E032455-A97F-4A1E-A4F9-9DD95C7E2C54}" type="pres">
      <dgm:prSet presAssocID="{A7B467BE-2206-4CEA-87E9-22CE06AEC49F}" presName="centerShape" presStyleLbl="node0" presStyleIdx="0" presStyleCnt="1"/>
      <dgm:spPr/>
    </dgm:pt>
    <dgm:pt modelId="{D39187CB-BDFF-4BDA-B15F-55255DC96E9B}" type="pres">
      <dgm:prSet presAssocID="{75144CFA-9CE2-4F6F-B7AF-B8253FAD9E54}" presName="parTrans" presStyleLbl="sibTrans2D1" presStyleIdx="0" presStyleCnt="5"/>
      <dgm:spPr/>
    </dgm:pt>
    <dgm:pt modelId="{D55008E3-31DA-483C-8922-B33881F3ACB1}" type="pres">
      <dgm:prSet presAssocID="{75144CFA-9CE2-4F6F-B7AF-B8253FAD9E54}" presName="connectorText" presStyleLbl="sibTrans2D1" presStyleIdx="0" presStyleCnt="5"/>
      <dgm:spPr/>
    </dgm:pt>
    <dgm:pt modelId="{14482191-97D7-4211-8F62-8BC9DB8A26DC}" type="pres">
      <dgm:prSet presAssocID="{511F2429-71D1-4502-ACF9-BFE696EAA69D}" presName="node" presStyleLbl="node1" presStyleIdx="0" presStyleCnt="5">
        <dgm:presLayoutVars>
          <dgm:bulletEnabled val="1"/>
        </dgm:presLayoutVars>
      </dgm:prSet>
      <dgm:spPr/>
    </dgm:pt>
    <dgm:pt modelId="{CBCF8D1C-E456-49CE-8D50-5E8F04D0DDB7}" type="pres">
      <dgm:prSet presAssocID="{85A8C702-8B76-4276-ADA9-21E6FC3F9DEE}" presName="parTrans" presStyleLbl="sibTrans2D1" presStyleIdx="1" presStyleCnt="5"/>
      <dgm:spPr/>
    </dgm:pt>
    <dgm:pt modelId="{CD32B140-1632-470B-B7A0-1BA4D2F11AF0}" type="pres">
      <dgm:prSet presAssocID="{85A8C702-8B76-4276-ADA9-21E6FC3F9DEE}" presName="connectorText" presStyleLbl="sibTrans2D1" presStyleIdx="1" presStyleCnt="5"/>
      <dgm:spPr/>
    </dgm:pt>
    <dgm:pt modelId="{4CC24333-7D37-4939-90C9-6B6745025350}" type="pres">
      <dgm:prSet presAssocID="{4121FAD4-D5B2-4D3E-ABD4-D16390E96C65}" presName="node" presStyleLbl="node1" presStyleIdx="1" presStyleCnt="5">
        <dgm:presLayoutVars>
          <dgm:bulletEnabled val="1"/>
        </dgm:presLayoutVars>
      </dgm:prSet>
      <dgm:spPr/>
    </dgm:pt>
    <dgm:pt modelId="{15027371-C9D9-4C20-A3A4-F70DF71E866E}" type="pres">
      <dgm:prSet presAssocID="{4144B721-E44C-4D5E-9B03-D75359196053}" presName="parTrans" presStyleLbl="sibTrans2D1" presStyleIdx="2" presStyleCnt="5"/>
      <dgm:spPr/>
    </dgm:pt>
    <dgm:pt modelId="{AFF01F41-4F6D-48BA-B6A6-958C3EE27E92}" type="pres">
      <dgm:prSet presAssocID="{4144B721-E44C-4D5E-9B03-D75359196053}" presName="connectorText" presStyleLbl="sibTrans2D1" presStyleIdx="2" presStyleCnt="5"/>
      <dgm:spPr/>
    </dgm:pt>
    <dgm:pt modelId="{162D0D53-C3F0-4928-BA2E-E39CBB48CA33}" type="pres">
      <dgm:prSet presAssocID="{44CCF069-A918-47F1-9992-A9C3E2561642}" presName="node" presStyleLbl="node1" presStyleIdx="2" presStyleCnt="5">
        <dgm:presLayoutVars>
          <dgm:bulletEnabled val="1"/>
        </dgm:presLayoutVars>
      </dgm:prSet>
      <dgm:spPr/>
    </dgm:pt>
    <dgm:pt modelId="{20DFE7FE-736E-429D-A1BB-FA7B27557672}" type="pres">
      <dgm:prSet presAssocID="{6A06A6B6-E2FE-4198-8714-5D527613B574}" presName="parTrans" presStyleLbl="sibTrans2D1" presStyleIdx="3" presStyleCnt="5"/>
      <dgm:spPr/>
    </dgm:pt>
    <dgm:pt modelId="{D5339730-6F18-49FC-A49B-5B74CD411CFF}" type="pres">
      <dgm:prSet presAssocID="{6A06A6B6-E2FE-4198-8714-5D527613B574}" presName="connectorText" presStyleLbl="sibTrans2D1" presStyleIdx="3" presStyleCnt="5"/>
      <dgm:spPr/>
    </dgm:pt>
    <dgm:pt modelId="{68432BD5-00F6-49B9-A66E-2D6098084026}" type="pres">
      <dgm:prSet presAssocID="{1F3A4FAA-C601-4EC5-9441-E65D3762FFFD}" presName="node" presStyleLbl="node1" presStyleIdx="3" presStyleCnt="5">
        <dgm:presLayoutVars>
          <dgm:bulletEnabled val="1"/>
        </dgm:presLayoutVars>
      </dgm:prSet>
      <dgm:spPr/>
    </dgm:pt>
    <dgm:pt modelId="{4A21E92C-3A92-4B4B-B05C-5E77156321E8}" type="pres">
      <dgm:prSet presAssocID="{7B92CA74-F6DD-4879-8C25-3F198D7B413C}" presName="parTrans" presStyleLbl="sibTrans2D1" presStyleIdx="4" presStyleCnt="5"/>
      <dgm:spPr/>
    </dgm:pt>
    <dgm:pt modelId="{D6814F14-DF54-4876-BF73-4B3721CF5B0D}" type="pres">
      <dgm:prSet presAssocID="{7B92CA74-F6DD-4879-8C25-3F198D7B413C}" presName="connectorText" presStyleLbl="sibTrans2D1" presStyleIdx="4" presStyleCnt="5"/>
      <dgm:spPr/>
    </dgm:pt>
    <dgm:pt modelId="{E1B2A94F-D92B-470B-B560-094FD278430A}" type="pres">
      <dgm:prSet presAssocID="{03BAFC50-A4C5-4C9B-81E6-4A011DAB5E98}" presName="node" presStyleLbl="node1" presStyleIdx="4" presStyleCnt="5">
        <dgm:presLayoutVars>
          <dgm:bulletEnabled val="1"/>
        </dgm:presLayoutVars>
      </dgm:prSet>
      <dgm:spPr/>
    </dgm:pt>
  </dgm:ptLst>
  <dgm:cxnLst>
    <dgm:cxn modelId="{F67A0609-A6B1-4D6A-9327-7203FC476BA3}" type="presOf" srcId="{75144CFA-9CE2-4F6F-B7AF-B8253FAD9E54}" destId="{D39187CB-BDFF-4BDA-B15F-55255DC96E9B}" srcOrd="0" destOrd="0" presId="urn:microsoft.com/office/officeart/2005/8/layout/radial5"/>
    <dgm:cxn modelId="{5195F410-2C07-43E7-ABFC-894D86A2353A}" type="presOf" srcId="{4144B721-E44C-4D5E-9B03-D75359196053}" destId="{15027371-C9D9-4C20-A3A4-F70DF71E866E}" srcOrd="0" destOrd="0" presId="urn:microsoft.com/office/officeart/2005/8/layout/radial5"/>
    <dgm:cxn modelId="{CC283926-5AE8-4CE1-9698-899E4322F4FE}" srcId="{A7B467BE-2206-4CEA-87E9-22CE06AEC49F}" destId="{511F2429-71D1-4502-ACF9-BFE696EAA69D}" srcOrd="0" destOrd="0" parTransId="{75144CFA-9CE2-4F6F-B7AF-B8253FAD9E54}" sibTransId="{82324A73-7858-4DEB-B7B2-AC105206EB58}"/>
    <dgm:cxn modelId="{03E7C92D-7235-4517-B0EA-7DAF845ED179}" srcId="{A7B467BE-2206-4CEA-87E9-22CE06AEC49F}" destId="{44CCF069-A918-47F1-9992-A9C3E2561642}" srcOrd="2" destOrd="0" parTransId="{4144B721-E44C-4D5E-9B03-D75359196053}" sibTransId="{0E4B0C9F-C593-459B-B5CA-DA3A2ED6A119}"/>
    <dgm:cxn modelId="{F58F1530-10D6-40E5-817B-65FE3AF5C29A}" type="presOf" srcId="{A7B467BE-2206-4CEA-87E9-22CE06AEC49F}" destId="{8E032455-A97F-4A1E-A4F9-9DD95C7E2C54}" srcOrd="0" destOrd="0" presId="urn:microsoft.com/office/officeart/2005/8/layout/radial5"/>
    <dgm:cxn modelId="{2157C631-89B6-4566-9FF0-40FDD4572C2C}" type="presOf" srcId="{85A8C702-8B76-4276-ADA9-21E6FC3F9DEE}" destId="{CD32B140-1632-470B-B7A0-1BA4D2F11AF0}" srcOrd="1" destOrd="0" presId="urn:microsoft.com/office/officeart/2005/8/layout/radial5"/>
    <dgm:cxn modelId="{BF8F4B35-5DDD-492C-96BB-A90BF8C470D2}" type="presOf" srcId="{511F2429-71D1-4502-ACF9-BFE696EAA69D}" destId="{14482191-97D7-4211-8F62-8BC9DB8A26DC}" srcOrd="0" destOrd="0" presId="urn:microsoft.com/office/officeart/2005/8/layout/radial5"/>
    <dgm:cxn modelId="{23659940-CE2A-422C-951C-1F595C32083A}" type="presOf" srcId="{57C4797F-36CF-4E28-8628-2A8254A334F3}" destId="{FA8951AB-0B3C-42C2-8602-2F7D575D33EE}" srcOrd="0" destOrd="0" presId="urn:microsoft.com/office/officeart/2005/8/layout/radial5"/>
    <dgm:cxn modelId="{24C2DF5E-2133-4DA9-AE87-20CFAA43E9A3}" type="presOf" srcId="{7B92CA74-F6DD-4879-8C25-3F198D7B413C}" destId="{D6814F14-DF54-4876-BF73-4B3721CF5B0D}" srcOrd="1" destOrd="0" presId="urn:microsoft.com/office/officeart/2005/8/layout/radial5"/>
    <dgm:cxn modelId="{EE75AC5F-4BFB-40AA-8FED-314A147666EE}" srcId="{57C4797F-36CF-4E28-8628-2A8254A334F3}" destId="{A7B467BE-2206-4CEA-87E9-22CE06AEC49F}" srcOrd="0" destOrd="0" parTransId="{F9D6D2BB-B80A-49E8-8F2E-6465757FBE9F}" sibTransId="{774BB4D2-53D3-4020-B9C5-6B89700E6D42}"/>
    <dgm:cxn modelId="{1090F66C-3A6E-46C0-BCFE-847FADF966A7}" type="presOf" srcId="{7B92CA74-F6DD-4879-8C25-3F198D7B413C}" destId="{4A21E92C-3A92-4B4B-B05C-5E77156321E8}" srcOrd="0" destOrd="0" presId="urn:microsoft.com/office/officeart/2005/8/layout/radial5"/>
    <dgm:cxn modelId="{0B8A866D-C29F-45AC-9D33-1C110AC005E9}" srcId="{A7B467BE-2206-4CEA-87E9-22CE06AEC49F}" destId="{4121FAD4-D5B2-4D3E-ABD4-D16390E96C65}" srcOrd="1" destOrd="0" parTransId="{85A8C702-8B76-4276-ADA9-21E6FC3F9DEE}" sibTransId="{10D228E9-9307-460F-BA28-AEC72D43BBB3}"/>
    <dgm:cxn modelId="{BAA68F4F-BAE0-4FD5-9EF7-238602C0C41C}" srcId="{A7B467BE-2206-4CEA-87E9-22CE06AEC49F}" destId="{03BAFC50-A4C5-4C9B-81E6-4A011DAB5E98}" srcOrd="4" destOrd="0" parTransId="{7B92CA74-F6DD-4879-8C25-3F198D7B413C}" sibTransId="{3CF93DFD-58A5-44AB-973D-61F80F365A89}"/>
    <dgm:cxn modelId="{BD59E673-42BF-4041-BEF0-91F519B5C26A}" type="presOf" srcId="{44CCF069-A918-47F1-9992-A9C3E2561642}" destId="{162D0D53-C3F0-4928-BA2E-E39CBB48CA33}" srcOrd="0" destOrd="0" presId="urn:microsoft.com/office/officeart/2005/8/layout/radial5"/>
    <dgm:cxn modelId="{967FA499-8B57-4D62-B2FF-B6CF64FAD609}" type="presOf" srcId="{85A8C702-8B76-4276-ADA9-21E6FC3F9DEE}" destId="{CBCF8D1C-E456-49CE-8D50-5E8F04D0DDB7}" srcOrd="0" destOrd="0" presId="urn:microsoft.com/office/officeart/2005/8/layout/radial5"/>
    <dgm:cxn modelId="{BD10DBA2-EE20-4103-B4D4-0A8DD361649D}" type="presOf" srcId="{75144CFA-9CE2-4F6F-B7AF-B8253FAD9E54}" destId="{D55008E3-31DA-483C-8922-B33881F3ACB1}" srcOrd="1" destOrd="0" presId="urn:microsoft.com/office/officeart/2005/8/layout/radial5"/>
    <dgm:cxn modelId="{8CDEBBAB-94FE-4EEF-9E98-B91863BB5D97}" type="presOf" srcId="{6A06A6B6-E2FE-4198-8714-5D527613B574}" destId="{D5339730-6F18-49FC-A49B-5B74CD411CFF}" srcOrd="1" destOrd="0" presId="urn:microsoft.com/office/officeart/2005/8/layout/radial5"/>
    <dgm:cxn modelId="{7F6D5CAC-B349-46E5-9A10-F512CB2305D4}" srcId="{A7B467BE-2206-4CEA-87E9-22CE06AEC49F}" destId="{1F3A4FAA-C601-4EC5-9441-E65D3762FFFD}" srcOrd="3" destOrd="0" parTransId="{6A06A6B6-E2FE-4198-8714-5D527613B574}" sibTransId="{6E3CB864-A390-4533-9B03-ED0FE47AD8A5}"/>
    <dgm:cxn modelId="{41AF33DE-505D-4BAA-95A1-D3EDF35F864E}" type="presOf" srcId="{4121FAD4-D5B2-4D3E-ABD4-D16390E96C65}" destId="{4CC24333-7D37-4939-90C9-6B6745025350}" srcOrd="0" destOrd="0" presId="urn:microsoft.com/office/officeart/2005/8/layout/radial5"/>
    <dgm:cxn modelId="{980D95E0-3EC3-4335-8EDA-60CE4D844026}" type="presOf" srcId="{6A06A6B6-E2FE-4198-8714-5D527613B574}" destId="{20DFE7FE-736E-429D-A1BB-FA7B27557672}" srcOrd="0" destOrd="0" presId="urn:microsoft.com/office/officeart/2005/8/layout/radial5"/>
    <dgm:cxn modelId="{4A3FA9F0-D318-4C21-A763-C4BF7D084B01}" type="presOf" srcId="{03BAFC50-A4C5-4C9B-81E6-4A011DAB5E98}" destId="{E1B2A94F-D92B-470B-B560-094FD278430A}" srcOrd="0" destOrd="0" presId="urn:microsoft.com/office/officeart/2005/8/layout/radial5"/>
    <dgm:cxn modelId="{7AFE3DF3-E26E-4AB0-BCDC-3C766EAA901E}" type="presOf" srcId="{1F3A4FAA-C601-4EC5-9441-E65D3762FFFD}" destId="{68432BD5-00F6-49B9-A66E-2D6098084026}" srcOrd="0" destOrd="0" presId="urn:microsoft.com/office/officeart/2005/8/layout/radial5"/>
    <dgm:cxn modelId="{176565F6-CF1F-46AB-8886-674FB4E02FEE}" type="presOf" srcId="{4144B721-E44C-4D5E-9B03-D75359196053}" destId="{AFF01F41-4F6D-48BA-B6A6-958C3EE27E92}" srcOrd="1" destOrd="0" presId="urn:microsoft.com/office/officeart/2005/8/layout/radial5"/>
    <dgm:cxn modelId="{1E252D7A-1F5D-45B8-90C4-E5003C736938}" type="presParOf" srcId="{FA8951AB-0B3C-42C2-8602-2F7D575D33EE}" destId="{8E032455-A97F-4A1E-A4F9-9DD95C7E2C54}" srcOrd="0" destOrd="0" presId="urn:microsoft.com/office/officeart/2005/8/layout/radial5"/>
    <dgm:cxn modelId="{015EB468-B1D5-404D-8F95-906F92AA1A3B}" type="presParOf" srcId="{FA8951AB-0B3C-42C2-8602-2F7D575D33EE}" destId="{D39187CB-BDFF-4BDA-B15F-55255DC96E9B}" srcOrd="1" destOrd="0" presId="urn:microsoft.com/office/officeart/2005/8/layout/radial5"/>
    <dgm:cxn modelId="{77AA1530-0115-4205-888F-B3B7828356F3}" type="presParOf" srcId="{D39187CB-BDFF-4BDA-B15F-55255DC96E9B}" destId="{D55008E3-31DA-483C-8922-B33881F3ACB1}" srcOrd="0" destOrd="0" presId="urn:microsoft.com/office/officeart/2005/8/layout/radial5"/>
    <dgm:cxn modelId="{EB936670-8D65-4F45-B3FC-DF5CE9ED99B7}" type="presParOf" srcId="{FA8951AB-0B3C-42C2-8602-2F7D575D33EE}" destId="{14482191-97D7-4211-8F62-8BC9DB8A26DC}" srcOrd="2" destOrd="0" presId="urn:microsoft.com/office/officeart/2005/8/layout/radial5"/>
    <dgm:cxn modelId="{2D02234A-5887-4A07-A8AC-2465F9C6427B}" type="presParOf" srcId="{FA8951AB-0B3C-42C2-8602-2F7D575D33EE}" destId="{CBCF8D1C-E456-49CE-8D50-5E8F04D0DDB7}" srcOrd="3" destOrd="0" presId="urn:microsoft.com/office/officeart/2005/8/layout/radial5"/>
    <dgm:cxn modelId="{059CCB3A-D6D8-487D-BCFD-0324F1BF6F9F}" type="presParOf" srcId="{CBCF8D1C-E456-49CE-8D50-5E8F04D0DDB7}" destId="{CD32B140-1632-470B-B7A0-1BA4D2F11AF0}" srcOrd="0" destOrd="0" presId="urn:microsoft.com/office/officeart/2005/8/layout/radial5"/>
    <dgm:cxn modelId="{4155B53D-1772-4E22-8CA1-D540F1B943A2}" type="presParOf" srcId="{FA8951AB-0B3C-42C2-8602-2F7D575D33EE}" destId="{4CC24333-7D37-4939-90C9-6B6745025350}" srcOrd="4" destOrd="0" presId="urn:microsoft.com/office/officeart/2005/8/layout/radial5"/>
    <dgm:cxn modelId="{C5561B6E-FD97-4FA9-8461-95A44EFD2966}" type="presParOf" srcId="{FA8951AB-0B3C-42C2-8602-2F7D575D33EE}" destId="{15027371-C9D9-4C20-A3A4-F70DF71E866E}" srcOrd="5" destOrd="0" presId="urn:microsoft.com/office/officeart/2005/8/layout/radial5"/>
    <dgm:cxn modelId="{90CFCA9F-5054-4203-A52C-02F8705770C5}" type="presParOf" srcId="{15027371-C9D9-4C20-A3A4-F70DF71E866E}" destId="{AFF01F41-4F6D-48BA-B6A6-958C3EE27E92}" srcOrd="0" destOrd="0" presId="urn:microsoft.com/office/officeart/2005/8/layout/radial5"/>
    <dgm:cxn modelId="{DAE7DD54-8AE5-48A4-A285-BA12FCD806A0}" type="presParOf" srcId="{FA8951AB-0B3C-42C2-8602-2F7D575D33EE}" destId="{162D0D53-C3F0-4928-BA2E-E39CBB48CA33}" srcOrd="6" destOrd="0" presId="urn:microsoft.com/office/officeart/2005/8/layout/radial5"/>
    <dgm:cxn modelId="{8AE7255A-EC24-435C-A514-5494CF4E028A}" type="presParOf" srcId="{FA8951AB-0B3C-42C2-8602-2F7D575D33EE}" destId="{20DFE7FE-736E-429D-A1BB-FA7B27557672}" srcOrd="7" destOrd="0" presId="urn:microsoft.com/office/officeart/2005/8/layout/radial5"/>
    <dgm:cxn modelId="{F958E1FC-0B34-48F7-9B2E-E187A4FA475C}" type="presParOf" srcId="{20DFE7FE-736E-429D-A1BB-FA7B27557672}" destId="{D5339730-6F18-49FC-A49B-5B74CD411CFF}" srcOrd="0" destOrd="0" presId="urn:microsoft.com/office/officeart/2005/8/layout/radial5"/>
    <dgm:cxn modelId="{424F5DA6-4E2E-45A7-9375-D79B03FA45D0}" type="presParOf" srcId="{FA8951AB-0B3C-42C2-8602-2F7D575D33EE}" destId="{68432BD5-00F6-49B9-A66E-2D6098084026}" srcOrd="8" destOrd="0" presId="urn:microsoft.com/office/officeart/2005/8/layout/radial5"/>
    <dgm:cxn modelId="{1F24F153-8B8D-4BDF-B616-F200F9C915FB}" type="presParOf" srcId="{FA8951AB-0B3C-42C2-8602-2F7D575D33EE}" destId="{4A21E92C-3A92-4B4B-B05C-5E77156321E8}" srcOrd="9" destOrd="0" presId="urn:microsoft.com/office/officeart/2005/8/layout/radial5"/>
    <dgm:cxn modelId="{10B0B8AD-E24F-4772-AB53-B3E0E54C8685}" type="presParOf" srcId="{4A21E92C-3A92-4B4B-B05C-5E77156321E8}" destId="{D6814F14-DF54-4876-BF73-4B3721CF5B0D}" srcOrd="0" destOrd="0" presId="urn:microsoft.com/office/officeart/2005/8/layout/radial5"/>
    <dgm:cxn modelId="{516CC8A7-7AC1-4BA6-88E7-6BE1B30F20FD}" type="presParOf" srcId="{FA8951AB-0B3C-42C2-8602-2F7D575D33EE}" destId="{E1B2A94F-D92B-470B-B560-094FD278430A}" srcOrd="10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7C4797F-36CF-4E28-8628-2A8254A334F3}" type="doc">
      <dgm:prSet loTypeId="urn:microsoft.com/office/officeart/2005/8/layout/radial5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A7B467BE-2206-4CEA-87E9-22CE06AEC49F}">
      <dgm:prSet phldrT="[Text]"/>
      <dgm:spPr/>
      <dgm:t>
        <a:bodyPr/>
        <a:lstStyle/>
        <a:p>
          <a:r>
            <a:rPr lang="en-US" b="1" dirty="0"/>
            <a:t>YOU CAN INFORM</a:t>
          </a:r>
          <a:r>
            <a:rPr lang="en-US" dirty="0"/>
            <a:t>:</a:t>
          </a:r>
          <a:endParaRPr lang="en-GB" dirty="0"/>
        </a:p>
      </dgm:t>
    </dgm:pt>
    <dgm:pt modelId="{F9D6D2BB-B80A-49E8-8F2E-6465757FBE9F}" type="parTrans" cxnId="{EE75AC5F-4BFB-40AA-8FED-314A147666EE}">
      <dgm:prSet/>
      <dgm:spPr/>
      <dgm:t>
        <a:bodyPr/>
        <a:lstStyle/>
        <a:p>
          <a:endParaRPr lang="en-GB"/>
        </a:p>
      </dgm:t>
    </dgm:pt>
    <dgm:pt modelId="{774BB4D2-53D3-4020-B9C5-6B89700E6D42}" type="sibTrans" cxnId="{EE75AC5F-4BFB-40AA-8FED-314A147666EE}">
      <dgm:prSet/>
      <dgm:spPr/>
      <dgm:t>
        <a:bodyPr/>
        <a:lstStyle/>
        <a:p>
          <a:endParaRPr lang="en-GB"/>
        </a:p>
      </dgm:t>
    </dgm:pt>
    <dgm:pt modelId="{19A171D5-A24C-4621-BFE9-475A74ADB0A9}">
      <dgm:prSet phldrT="[Text]" custT="1"/>
      <dgm:spPr/>
      <dgm:t>
        <a:bodyPr/>
        <a:lstStyle/>
        <a:p>
          <a:r>
            <a:rPr lang="en-US" sz="1200" b="0" i="0" dirty="0"/>
            <a:t>A high standard of financial oversight</a:t>
          </a:r>
          <a:endParaRPr lang="en-GB" sz="1200" dirty="0"/>
        </a:p>
      </dgm:t>
    </dgm:pt>
    <dgm:pt modelId="{3F5C0D05-B06F-407A-A159-F2163183251C}" type="parTrans" cxnId="{BEA78919-0213-4CE7-BB8F-B1D4F99F65E1}">
      <dgm:prSet/>
      <dgm:spPr/>
      <dgm:t>
        <a:bodyPr/>
        <a:lstStyle/>
        <a:p>
          <a:endParaRPr lang="en-GB"/>
        </a:p>
      </dgm:t>
    </dgm:pt>
    <dgm:pt modelId="{D03049E9-E30C-4BC6-AD7D-60D0E18C9799}" type="sibTrans" cxnId="{BEA78919-0213-4CE7-BB8F-B1D4F99F65E1}">
      <dgm:prSet/>
      <dgm:spPr/>
      <dgm:t>
        <a:bodyPr/>
        <a:lstStyle/>
        <a:p>
          <a:endParaRPr lang="en-GB"/>
        </a:p>
      </dgm:t>
    </dgm:pt>
    <dgm:pt modelId="{365ACA33-3A91-4083-B2CC-CC5AF6867B30}">
      <dgm:prSet phldrT="[Text]" custT="1"/>
      <dgm:spPr/>
      <dgm:t>
        <a:bodyPr/>
        <a:lstStyle/>
        <a:p>
          <a:r>
            <a:rPr lang="en-US" sz="1200" b="0" i="0" dirty="0"/>
            <a:t>Financial resources are correctly controlled, invested and spent</a:t>
          </a:r>
          <a:endParaRPr lang="en-GB" sz="1200" dirty="0"/>
        </a:p>
      </dgm:t>
    </dgm:pt>
    <dgm:pt modelId="{560FAEBA-69F9-4195-82C2-1F3A43E63F83}" type="parTrans" cxnId="{B9E7717B-14A4-4994-B0D1-B419F6E5C974}">
      <dgm:prSet/>
      <dgm:spPr/>
      <dgm:t>
        <a:bodyPr/>
        <a:lstStyle/>
        <a:p>
          <a:endParaRPr lang="en-GB"/>
        </a:p>
      </dgm:t>
    </dgm:pt>
    <dgm:pt modelId="{862F5ACE-92DE-4ABA-B61C-11E330AE72E1}" type="sibTrans" cxnId="{B9E7717B-14A4-4994-B0D1-B419F6E5C974}">
      <dgm:prSet/>
      <dgm:spPr/>
      <dgm:t>
        <a:bodyPr/>
        <a:lstStyle/>
        <a:p>
          <a:endParaRPr lang="en-GB"/>
        </a:p>
      </dgm:t>
    </dgm:pt>
    <dgm:pt modelId="{511F2429-71D1-4502-ACF9-BFE696EAA69D}">
      <dgm:prSet phldrT="[Text]" custT="1"/>
      <dgm:spPr/>
      <dgm:t>
        <a:bodyPr/>
        <a:lstStyle/>
        <a:p>
          <a:r>
            <a:rPr lang="en-GB" sz="1200" dirty="0"/>
            <a:t>Risk  Management</a:t>
          </a:r>
        </a:p>
      </dgm:t>
    </dgm:pt>
    <dgm:pt modelId="{82324A73-7858-4DEB-B7B2-AC105206EB58}" type="sibTrans" cxnId="{CC283926-5AE8-4CE1-9698-899E4322F4FE}">
      <dgm:prSet/>
      <dgm:spPr/>
      <dgm:t>
        <a:bodyPr/>
        <a:lstStyle/>
        <a:p>
          <a:endParaRPr lang="en-GB"/>
        </a:p>
      </dgm:t>
    </dgm:pt>
    <dgm:pt modelId="{75144CFA-9CE2-4F6F-B7AF-B8253FAD9E54}" type="parTrans" cxnId="{CC283926-5AE8-4CE1-9698-899E4322F4FE}">
      <dgm:prSet/>
      <dgm:spPr/>
      <dgm:t>
        <a:bodyPr/>
        <a:lstStyle/>
        <a:p>
          <a:endParaRPr lang="en-GB"/>
        </a:p>
      </dgm:t>
    </dgm:pt>
    <dgm:pt modelId="{48851B55-FCA1-47B7-9C31-A90A0D08C755}">
      <dgm:prSet/>
      <dgm:spPr/>
      <dgm:t>
        <a:bodyPr/>
        <a:lstStyle/>
        <a:p>
          <a:r>
            <a:rPr lang="en-US" b="0" i="0" dirty="0"/>
            <a:t>A programme of annual external and internal audits</a:t>
          </a:r>
          <a:endParaRPr lang="en-GB" dirty="0"/>
        </a:p>
      </dgm:t>
    </dgm:pt>
    <dgm:pt modelId="{124FFFCD-5D62-4D56-A91B-5A73B9B88C1A}" type="parTrans" cxnId="{E7595DFA-EA9A-475C-8BE5-0696FD80BD4F}">
      <dgm:prSet/>
      <dgm:spPr/>
      <dgm:t>
        <a:bodyPr/>
        <a:lstStyle/>
        <a:p>
          <a:endParaRPr lang="en-BE"/>
        </a:p>
      </dgm:t>
    </dgm:pt>
    <dgm:pt modelId="{485FEA5E-CE11-4BEB-88FC-6D02A3D7A9AA}" type="sibTrans" cxnId="{E7595DFA-EA9A-475C-8BE5-0696FD80BD4F}">
      <dgm:prSet/>
      <dgm:spPr/>
      <dgm:t>
        <a:bodyPr/>
        <a:lstStyle/>
        <a:p>
          <a:endParaRPr lang="en-BE"/>
        </a:p>
      </dgm:t>
    </dgm:pt>
    <dgm:pt modelId="{823C5122-F665-4948-8564-D0BB4813C9FC}">
      <dgm:prSet/>
      <dgm:spPr/>
      <dgm:t>
        <a:bodyPr/>
        <a:lstStyle/>
        <a:p>
          <a:r>
            <a:rPr lang="en-US" b="0" i="0"/>
            <a:t>Implementation of the Safeguarding policy</a:t>
          </a:r>
          <a:endParaRPr lang="en-GB" dirty="0"/>
        </a:p>
      </dgm:t>
    </dgm:pt>
    <dgm:pt modelId="{19DBB033-4EC1-4DF1-83CD-C54B8A0121D1}" type="parTrans" cxnId="{EC0AD370-B0DE-40A6-B678-F458B2440125}">
      <dgm:prSet/>
      <dgm:spPr/>
      <dgm:t>
        <a:bodyPr/>
        <a:lstStyle/>
        <a:p>
          <a:endParaRPr lang="en-BE"/>
        </a:p>
      </dgm:t>
    </dgm:pt>
    <dgm:pt modelId="{A0CEFA48-036C-4A28-A4D0-EDDA75099DC2}" type="sibTrans" cxnId="{EC0AD370-B0DE-40A6-B678-F458B2440125}">
      <dgm:prSet/>
      <dgm:spPr/>
      <dgm:t>
        <a:bodyPr/>
        <a:lstStyle/>
        <a:p>
          <a:endParaRPr lang="en-BE"/>
        </a:p>
      </dgm:t>
    </dgm:pt>
    <dgm:pt modelId="{9DD721DE-1E74-4029-8885-38216B8F39C7}">
      <dgm:prSet/>
      <dgm:spPr/>
      <dgm:t>
        <a:bodyPr/>
        <a:lstStyle/>
        <a:p>
          <a:r>
            <a:rPr lang="en-US" b="0" i="0"/>
            <a:t>Timely and appropriate responses to findings and recommendation</a:t>
          </a:r>
          <a:endParaRPr lang="en-GB" dirty="0"/>
        </a:p>
      </dgm:t>
    </dgm:pt>
    <dgm:pt modelId="{FE24221D-32DC-4CAD-906A-BB1553FB56CD}" type="parTrans" cxnId="{30B17F1D-E14E-4D12-95B9-A713B045A907}">
      <dgm:prSet/>
      <dgm:spPr/>
      <dgm:t>
        <a:bodyPr/>
        <a:lstStyle/>
        <a:p>
          <a:endParaRPr lang="en-BE"/>
        </a:p>
      </dgm:t>
    </dgm:pt>
    <dgm:pt modelId="{7069B63B-5A8A-4BA4-A26F-54B9DB67DA4C}" type="sibTrans" cxnId="{30B17F1D-E14E-4D12-95B9-A713B045A907}">
      <dgm:prSet/>
      <dgm:spPr/>
      <dgm:t>
        <a:bodyPr/>
        <a:lstStyle/>
        <a:p>
          <a:endParaRPr lang="en-BE"/>
        </a:p>
      </dgm:t>
    </dgm:pt>
    <dgm:pt modelId="{FA8951AB-0B3C-42C2-8602-2F7D575D33EE}" type="pres">
      <dgm:prSet presAssocID="{57C4797F-36CF-4E28-8628-2A8254A334F3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8E032455-A97F-4A1E-A4F9-9DD95C7E2C54}" type="pres">
      <dgm:prSet presAssocID="{A7B467BE-2206-4CEA-87E9-22CE06AEC49F}" presName="centerShape" presStyleLbl="node0" presStyleIdx="0" presStyleCnt="1"/>
      <dgm:spPr/>
    </dgm:pt>
    <dgm:pt modelId="{D39187CB-BDFF-4BDA-B15F-55255DC96E9B}" type="pres">
      <dgm:prSet presAssocID="{75144CFA-9CE2-4F6F-B7AF-B8253FAD9E54}" presName="parTrans" presStyleLbl="sibTrans2D1" presStyleIdx="0" presStyleCnt="6"/>
      <dgm:spPr/>
    </dgm:pt>
    <dgm:pt modelId="{D55008E3-31DA-483C-8922-B33881F3ACB1}" type="pres">
      <dgm:prSet presAssocID="{75144CFA-9CE2-4F6F-B7AF-B8253FAD9E54}" presName="connectorText" presStyleLbl="sibTrans2D1" presStyleIdx="0" presStyleCnt="6"/>
      <dgm:spPr/>
    </dgm:pt>
    <dgm:pt modelId="{14482191-97D7-4211-8F62-8BC9DB8A26DC}" type="pres">
      <dgm:prSet presAssocID="{511F2429-71D1-4502-ACF9-BFE696EAA69D}" presName="node" presStyleLbl="node1" presStyleIdx="0" presStyleCnt="6">
        <dgm:presLayoutVars>
          <dgm:bulletEnabled val="1"/>
        </dgm:presLayoutVars>
      </dgm:prSet>
      <dgm:spPr/>
    </dgm:pt>
    <dgm:pt modelId="{1A96DD3A-50EA-4F6C-9A1D-225E008624D7}" type="pres">
      <dgm:prSet presAssocID="{3F5C0D05-B06F-407A-A159-F2163183251C}" presName="parTrans" presStyleLbl="sibTrans2D1" presStyleIdx="1" presStyleCnt="6"/>
      <dgm:spPr/>
    </dgm:pt>
    <dgm:pt modelId="{173B1CB7-55A1-42AC-80D5-FA418B006D98}" type="pres">
      <dgm:prSet presAssocID="{3F5C0D05-B06F-407A-A159-F2163183251C}" presName="connectorText" presStyleLbl="sibTrans2D1" presStyleIdx="1" presStyleCnt="6"/>
      <dgm:spPr/>
    </dgm:pt>
    <dgm:pt modelId="{B36FF4F4-4DF5-4401-AFC9-F76EA4CCA095}" type="pres">
      <dgm:prSet presAssocID="{19A171D5-A24C-4621-BFE9-475A74ADB0A9}" presName="node" presStyleLbl="node1" presStyleIdx="1" presStyleCnt="6">
        <dgm:presLayoutVars>
          <dgm:bulletEnabled val="1"/>
        </dgm:presLayoutVars>
      </dgm:prSet>
      <dgm:spPr/>
    </dgm:pt>
    <dgm:pt modelId="{12DE9EB3-1F12-4FE1-8D20-D5B9C02C04CF}" type="pres">
      <dgm:prSet presAssocID="{FE24221D-32DC-4CAD-906A-BB1553FB56CD}" presName="parTrans" presStyleLbl="sibTrans2D1" presStyleIdx="2" presStyleCnt="6"/>
      <dgm:spPr/>
    </dgm:pt>
    <dgm:pt modelId="{4FC6A735-A19E-4D46-B6AA-90DEAC2C522D}" type="pres">
      <dgm:prSet presAssocID="{FE24221D-32DC-4CAD-906A-BB1553FB56CD}" presName="connectorText" presStyleLbl="sibTrans2D1" presStyleIdx="2" presStyleCnt="6"/>
      <dgm:spPr/>
    </dgm:pt>
    <dgm:pt modelId="{12C54145-B68B-4AE4-BD8B-08AD2E31D8C1}" type="pres">
      <dgm:prSet presAssocID="{9DD721DE-1E74-4029-8885-38216B8F39C7}" presName="node" presStyleLbl="node1" presStyleIdx="2" presStyleCnt="6">
        <dgm:presLayoutVars>
          <dgm:bulletEnabled val="1"/>
        </dgm:presLayoutVars>
      </dgm:prSet>
      <dgm:spPr/>
    </dgm:pt>
    <dgm:pt modelId="{6724081D-5D50-4E9C-A0E2-AA7D2170D25C}" type="pres">
      <dgm:prSet presAssocID="{19DBB033-4EC1-4DF1-83CD-C54B8A0121D1}" presName="parTrans" presStyleLbl="sibTrans2D1" presStyleIdx="3" presStyleCnt="6"/>
      <dgm:spPr/>
    </dgm:pt>
    <dgm:pt modelId="{FFAE9987-8966-4A3F-95BD-26423F40CE2F}" type="pres">
      <dgm:prSet presAssocID="{19DBB033-4EC1-4DF1-83CD-C54B8A0121D1}" presName="connectorText" presStyleLbl="sibTrans2D1" presStyleIdx="3" presStyleCnt="6"/>
      <dgm:spPr/>
    </dgm:pt>
    <dgm:pt modelId="{B8ECB613-58D3-424C-B0EA-24F4CAF17652}" type="pres">
      <dgm:prSet presAssocID="{823C5122-F665-4948-8564-D0BB4813C9FC}" presName="node" presStyleLbl="node1" presStyleIdx="3" presStyleCnt="6">
        <dgm:presLayoutVars>
          <dgm:bulletEnabled val="1"/>
        </dgm:presLayoutVars>
      </dgm:prSet>
      <dgm:spPr/>
    </dgm:pt>
    <dgm:pt modelId="{0FC10ABC-EA08-42F4-A634-7D745E1FDED7}" type="pres">
      <dgm:prSet presAssocID="{124FFFCD-5D62-4D56-A91B-5A73B9B88C1A}" presName="parTrans" presStyleLbl="sibTrans2D1" presStyleIdx="4" presStyleCnt="6"/>
      <dgm:spPr/>
    </dgm:pt>
    <dgm:pt modelId="{6C3EA845-7B2D-4FBD-AEC3-0667C098A2BB}" type="pres">
      <dgm:prSet presAssocID="{124FFFCD-5D62-4D56-A91B-5A73B9B88C1A}" presName="connectorText" presStyleLbl="sibTrans2D1" presStyleIdx="4" presStyleCnt="6"/>
      <dgm:spPr/>
    </dgm:pt>
    <dgm:pt modelId="{AC892DC3-D916-41CA-B8A4-48F62652988D}" type="pres">
      <dgm:prSet presAssocID="{48851B55-FCA1-47B7-9C31-A90A0D08C755}" presName="node" presStyleLbl="node1" presStyleIdx="4" presStyleCnt="6">
        <dgm:presLayoutVars>
          <dgm:bulletEnabled val="1"/>
        </dgm:presLayoutVars>
      </dgm:prSet>
      <dgm:spPr/>
    </dgm:pt>
    <dgm:pt modelId="{9F7A3CA9-7963-4DAB-AE1C-6C2ACA201C62}" type="pres">
      <dgm:prSet presAssocID="{560FAEBA-69F9-4195-82C2-1F3A43E63F83}" presName="parTrans" presStyleLbl="sibTrans2D1" presStyleIdx="5" presStyleCnt="6"/>
      <dgm:spPr/>
    </dgm:pt>
    <dgm:pt modelId="{07EE940B-B310-4564-A82B-38F0D5A15A98}" type="pres">
      <dgm:prSet presAssocID="{560FAEBA-69F9-4195-82C2-1F3A43E63F83}" presName="connectorText" presStyleLbl="sibTrans2D1" presStyleIdx="5" presStyleCnt="6"/>
      <dgm:spPr/>
    </dgm:pt>
    <dgm:pt modelId="{2A9A5B94-C54B-4DA6-A7AD-D58811D5C3EF}" type="pres">
      <dgm:prSet presAssocID="{365ACA33-3A91-4083-B2CC-CC5AF6867B30}" presName="node" presStyleLbl="node1" presStyleIdx="5" presStyleCnt="6">
        <dgm:presLayoutVars>
          <dgm:bulletEnabled val="1"/>
        </dgm:presLayoutVars>
      </dgm:prSet>
      <dgm:spPr/>
    </dgm:pt>
  </dgm:ptLst>
  <dgm:cxnLst>
    <dgm:cxn modelId="{F67A0609-A6B1-4D6A-9327-7203FC476BA3}" type="presOf" srcId="{75144CFA-9CE2-4F6F-B7AF-B8253FAD9E54}" destId="{D39187CB-BDFF-4BDA-B15F-55255DC96E9B}" srcOrd="0" destOrd="0" presId="urn:microsoft.com/office/officeart/2005/8/layout/radial5"/>
    <dgm:cxn modelId="{4170CD0F-774E-449B-BB41-91919322C58D}" type="presOf" srcId="{560FAEBA-69F9-4195-82C2-1F3A43E63F83}" destId="{9F7A3CA9-7963-4DAB-AE1C-6C2ACA201C62}" srcOrd="0" destOrd="0" presId="urn:microsoft.com/office/officeart/2005/8/layout/radial5"/>
    <dgm:cxn modelId="{BEA78919-0213-4CE7-BB8F-B1D4F99F65E1}" srcId="{A7B467BE-2206-4CEA-87E9-22CE06AEC49F}" destId="{19A171D5-A24C-4621-BFE9-475A74ADB0A9}" srcOrd="1" destOrd="0" parTransId="{3F5C0D05-B06F-407A-A159-F2163183251C}" sibTransId="{D03049E9-E30C-4BC6-AD7D-60D0E18C9799}"/>
    <dgm:cxn modelId="{30B17F1D-E14E-4D12-95B9-A713B045A907}" srcId="{A7B467BE-2206-4CEA-87E9-22CE06AEC49F}" destId="{9DD721DE-1E74-4029-8885-38216B8F39C7}" srcOrd="2" destOrd="0" parTransId="{FE24221D-32DC-4CAD-906A-BB1553FB56CD}" sibTransId="{7069B63B-5A8A-4BA4-A26F-54B9DB67DA4C}"/>
    <dgm:cxn modelId="{B2DDA01D-7EA1-4787-828B-111A0AAD6D28}" type="presOf" srcId="{124FFFCD-5D62-4D56-A91B-5A73B9B88C1A}" destId="{6C3EA845-7B2D-4FBD-AEC3-0667C098A2BB}" srcOrd="1" destOrd="0" presId="urn:microsoft.com/office/officeart/2005/8/layout/radial5"/>
    <dgm:cxn modelId="{EF740120-1A90-4A41-9834-F7E9E9AD2C9A}" type="presOf" srcId="{9DD721DE-1E74-4029-8885-38216B8F39C7}" destId="{12C54145-B68B-4AE4-BD8B-08AD2E31D8C1}" srcOrd="0" destOrd="0" presId="urn:microsoft.com/office/officeart/2005/8/layout/radial5"/>
    <dgm:cxn modelId="{E5137820-9C6B-4AB7-890B-B98880B427A0}" type="presOf" srcId="{124FFFCD-5D62-4D56-A91B-5A73B9B88C1A}" destId="{0FC10ABC-EA08-42F4-A634-7D745E1FDED7}" srcOrd="0" destOrd="0" presId="urn:microsoft.com/office/officeart/2005/8/layout/radial5"/>
    <dgm:cxn modelId="{797D8E25-CD33-40F6-BE10-65821EC23388}" type="presOf" srcId="{365ACA33-3A91-4083-B2CC-CC5AF6867B30}" destId="{2A9A5B94-C54B-4DA6-A7AD-D58811D5C3EF}" srcOrd="0" destOrd="0" presId="urn:microsoft.com/office/officeart/2005/8/layout/radial5"/>
    <dgm:cxn modelId="{CC283926-5AE8-4CE1-9698-899E4322F4FE}" srcId="{A7B467BE-2206-4CEA-87E9-22CE06AEC49F}" destId="{511F2429-71D1-4502-ACF9-BFE696EAA69D}" srcOrd="0" destOrd="0" parTransId="{75144CFA-9CE2-4F6F-B7AF-B8253FAD9E54}" sibTransId="{82324A73-7858-4DEB-B7B2-AC105206EB58}"/>
    <dgm:cxn modelId="{F58F1530-10D6-40E5-817B-65FE3AF5C29A}" type="presOf" srcId="{A7B467BE-2206-4CEA-87E9-22CE06AEC49F}" destId="{8E032455-A97F-4A1E-A4F9-9DD95C7E2C54}" srcOrd="0" destOrd="0" presId="urn:microsoft.com/office/officeart/2005/8/layout/radial5"/>
    <dgm:cxn modelId="{BF8F4B35-5DDD-492C-96BB-A90BF8C470D2}" type="presOf" srcId="{511F2429-71D1-4502-ACF9-BFE696EAA69D}" destId="{14482191-97D7-4211-8F62-8BC9DB8A26DC}" srcOrd="0" destOrd="0" presId="urn:microsoft.com/office/officeart/2005/8/layout/radial5"/>
    <dgm:cxn modelId="{23659940-CE2A-422C-951C-1F595C32083A}" type="presOf" srcId="{57C4797F-36CF-4E28-8628-2A8254A334F3}" destId="{FA8951AB-0B3C-42C2-8602-2F7D575D33EE}" srcOrd="0" destOrd="0" presId="urn:microsoft.com/office/officeart/2005/8/layout/radial5"/>
    <dgm:cxn modelId="{EE75AC5F-4BFB-40AA-8FED-314A147666EE}" srcId="{57C4797F-36CF-4E28-8628-2A8254A334F3}" destId="{A7B467BE-2206-4CEA-87E9-22CE06AEC49F}" srcOrd="0" destOrd="0" parTransId="{F9D6D2BB-B80A-49E8-8F2E-6465757FBE9F}" sibTransId="{774BB4D2-53D3-4020-B9C5-6B89700E6D42}"/>
    <dgm:cxn modelId="{8AB60147-9800-411F-B83D-5951464ACFC5}" type="presOf" srcId="{FE24221D-32DC-4CAD-906A-BB1553FB56CD}" destId="{4FC6A735-A19E-4D46-B6AA-90DEAC2C522D}" srcOrd="1" destOrd="0" presId="urn:microsoft.com/office/officeart/2005/8/layout/radial5"/>
    <dgm:cxn modelId="{57323E6D-56D2-4021-9754-4B2C43842586}" type="presOf" srcId="{19DBB033-4EC1-4DF1-83CD-C54B8A0121D1}" destId="{6724081D-5D50-4E9C-A0E2-AA7D2170D25C}" srcOrd="0" destOrd="0" presId="urn:microsoft.com/office/officeart/2005/8/layout/radial5"/>
    <dgm:cxn modelId="{EC0AD370-B0DE-40A6-B678-F458B2440125}" srcId="{A7B467BE-2206-4CEA-87E9-22CE06AEC49F}" destId="{823C5122-F665-4948-8564-D0BB4813C9FC}" srcOrd="3" destOrd="0" parTransId="{19DBB033-4EC1-4DF1-83CD-C54B8A0121D1}" sibTransId="{A0CEFA48-036C-4A28-A4D0-EDDA75099DC2}"/>
    <dgm:cxn modelId="{B9E7717B-14A4-4994-B0D1-B419F6E5C974}" srcId="{A7B467BE-2206-4CEA-87E9-22CE06AEC49F}" destId="{365ACA33-3A91-4083-B2CC-CC5AF6867B30}" srcOrd="5" destOrd="0" parTransId="{560FAEBA-69F9-4195-82C2-1F3A43E63F83}" sibTransId="{862F5ACE-92DE-4ABA-B61C-11E330AE72E1}"/>
    <dgm:cxn modelId="{B9E9787F-615E-460B-9138-F4104D947A94}" type="presOf" srcId="{823C5122-F665-4948-8564-D0BB4813C9FC}" destId="{B8ECB613-58D3-424C-B0EA-24F4CAF17652}" srcOrd="0" destOrd="0" presId="urn:microsoft.com/office/officeart/2005/8/layout/radial5"/>
    <dgm:cxn modelId="{44414A91-8E49-4A56-9B82-C13416EDDB55}" type="presOf" srcId="{3F5C0D05-B06F-407A-A159-F2163183251C}" destId="{1A96DD3A-50EA-4F6C-9A1D-225E008624D7}" srcOrd="0" destOrd="0" presId="urn:microsoft.com/office/officeart/2005/8/layout/radial5"/>
    <dgm:cxn modelId="{BD10DBA2-EE20-4103-B4D4-0A8DD361649D}" type="presOf" srcId="{75144CFA-9CE2-4F6F-B7AF-B8253FAD9E54}" destId="{D55008E3-31DA-483C-8922-B33881F3ACB1}" srcOrd="1" destOrd="0" presId="urn:microsoft.com/office/officeart/2005/8/layout/radial5"/>
    <dgm:cxn modelId="{24851FA9-2197-4FF5-AFDC-0A3B0D2F1A86}" type="presOf" srcId="{FE24221D-32DC-4CAD-906A-BB1553FB56CD}" destId="{12DE9EB3-1F12-4FE1-8D20-D5B9C02C04CF}" srcOrd="0" destOrd="0" presId="urn:microsoft.com/office/officeart/2005/8/layout/radial5"/>
    <dgm:cxn modelId="{17F8C3AC-C267-4C9F-88FE-D3AFBF49D11E}" type="presOf" srcId="{48851B55-FCA1-47B7-9C31-A90A0D08C755}" destId="{AC892DC3-D916-41CA-B8A4-48F62652988D}" srcOrd="0" destOrd="0" presId="urn:microsoft.com/office/officeart/2005/8/layout/radial5"/>
    <dgm:cxn modelId="{7CC6AEBC-E79D-44D1-B65C-43ACC01105F8}" type="presOf" srcId="{3F5C0D05-B06F-407A-A159-F2163183251C}" destId="{173B1CB7-55A1-42AC-80D5-FA418B006D98}" srcOrd="1" destOrd="0" presId="urn:microsoft.com/office/officeart/2005/8/layout/radial5"/>
    <dgm:cxn modelId="{5C6462BD-9F5E-4FB7-927F-1A38A1B7275A}" type="presOf" srcId="{560FAEBA-69F9-4195-82C2-1F3A43E63F83}" destId="{07EE940B-B310-4564-A82B-38F0D5A15A98}" srcOrd="1" destOrd="0" presId="urn:microsoft.com/office/officeart/2005/8/layout/radial5"/>
    <dgm:cxn modelId="{2ADF5CE1-4EBB-478B-922C-E2F76C3F06A4}" type="presOf" srcId="{19DBB033-4EC1-4DF1-83CD-C54B8A0121D1}" destId="{FFAE9987-8966-4A3F-95BD-26423F40CE2F}" srcOrd="1" destOrd="0" presId="urn:microsoft.com/office/officeart/2005/8/layout/radial5"/>
    <dgm:cxn modelId="{F74C97F5-7F33-4031-BB83-FCEF7D7222F4}" type="presOf" srcId="{19A171D5-A24C-4621-BFE9-475A74ADB0A9}" destId="{B36FF4F4-4DF5-4401-AFC9-F76EA4CCA095}" srcOrd="0" destOrd="0" presId="urn:microsoft.com/office/officeart/2005/8/layout/radial5"/>
    <dgm:cxn modelId="{E7595DFA-EA9A-475C-8BE5-0696FD80BD4F}" srcId="{A7B467BE-2206-4CEA-87E9-22CE06AEC49F}" destId="{48851B55-FCA1-47B7-9C31-A90A0D08C755}" srcOrd="4" destOrd="0" parTransId="{124FFFCD-5D62-4D56-A91B-5A73B9B88C1A}" sibTransId="{485FEA5E-CE11-4BEB-88FC-6D02A3D7A9AA}"/>
    <dgm:cxn modelId="{1E252D7A-1F5D-45B8-90C4-E5003C736938}" type="presParOf" srcId="{FA8951AB-0B3C-42C2-8602-2F7D575D33EE}" destId="{8E032455-A97F-4A1E-A4F9-9DD95C7E2C54}" srcOrd="0" destOrd="0" presId="urn:microsoft.com/office/officeart/2005/8/layout/radial5"/>
    <dgm:cxn modelId="{015EB468-B1D5-404D-8F95-906F92AA1A3B}" type="presParOf" srcId="{FA8951AB-0B3C-42C2-8602-2F7D575D33EE}" destId="{D39187CB-BDFF-4BDA-B15F-55255DC96E9B}" srcOrd="1" destOrd="0" presId="urn:microsoft.com/office/officeart/2005/8/layout/radial5"/>
    <dgm:cxn modelId="{77AA1530-0115-4205-888F-B3B7828356F3}" type="presParOf" srcId="{D39187CB-BDFF-4BDA-B15F-55255DC96E9B}" destId="{D55008E3-31DA-483C-8922-B33881F3ACB1}" srcOrd="0" destOrd="0" presId="urn:microsoft.com/office/officeart/2005/8/layout/radial5"/>
    <dgm:cxn modelId="{EB936670-8D65-4F45-B3FC-DF5CE9ED99B7}" type="presParOf" srcId="{FA8951AB-0B3C-42C2-8602-2F7D575D33EE}" destId="{14482191-97D7-4211-8F62-8BC9DB8A26DC}" srcOrd="2" destOrd="0" presId="urn:microsoft.com/office/officeart/2005/8/layout/radial5"/>
    <dgm:cxn modelId="{17043DF2-9B73-46A4-A0EA-908F9C9F95E0}" type="presParOf" srcId="{FA8951AB-0B3C-42C2-8602-2F7D575D33EE}" destId="{1A96DD3A-50EA-4F6C-9A1D-225E008624D7}" srcOrd="3" destOrd="0" presId="urn:microsoft.com/office/officeart/2005/8/layout/radial5"/>
    <dgm:cxn modelId="{D557DE3C-2F6A-43DB-94CA-8F318B7DBE1E}" type="presParOf" srcId="{1A96DD3A-50EA-4F6C-9A1D-225E008624D7}" destId="{173B1CB7-55A1-42AC-80D5-FA418B006D98}" srcOrd="0" destOrd="0" presId="urn:microsoft.com/office/officeart/2005/8/layout/radial5"/>
    <dgm:cxn modelId="{85AFABE1-06A7-45DC-947F-1C537BCBB888}" type="presParOf" srcId="{FA8951AB-0B3C-42C2-8602-2F7D575D33EE}" destId="{B36FF4F4-4DF5-4401-AFC9-F76EA4CCA095}" srcOrd="4" destOrd="0" presId="urn:microsoft.com/office/officeart/2005/8/layout/radial5"/>
    <dgm:cxn modelId="{6FAC052A-BD22-4D83-A025-2BE2FB73EED7}" type="presParOf" srcId="{FA8951AB-0B3C-42C2-8602-2F7D575D33EE}" destId="{12DE9EB3-1F12-4FE1-8D20-D5B9C02C04CF}" srcOrd="5" destOrd="0" presId="urn:microsoft.com/office/officeart/2005/8/layout/radial5"/>
    <dgm:cxn modelId="{253FB6E3-82ED-40D0-A303-646CB62CD585}" type="presParOf" srcId="{12DE9EB3-1F12-4FE1-8D20-D5B9C02C04CF}" destId="{4FC6A735-A19E-4D46-B6AA-90DEAC2C522D}" srcOrd="0" destOrd="0" presId="urn:microsoft.com/office/officeart/2005/8/layout/radial5"/>
    <dgm:cxn modelId="{BFB3318A-33CD-4436-BFC5-854E49FDFC4F}" type="presParOf" srcId="{FA8951AB-0B3C-42C2-8602-2F7D575D33EE}" destId="{12C54145-B68B-4AE4-BD8B-08AD2E31D8C1}" srcOrd="6" destOrd="0" presId="urn:microsoft.com/office/officeart/2005/8/layout/radial5"/>
    <dgm:cxn modelId="{DBCB8D5E-7C83-4509-A66E-6C2A307B1E3A}" type="presParOf" srcId="{FA8951AB-0B3C-42C2-8602-2F7D575D33EE}" destId="{6724081D-5D50-4E9C-A0E2-AA7D2170D25C}" srcOrd="7" destOrd="0" presId="urn:microsoft.com/office/officeart/2005/8/layout/radial5"/>
    <dgm:cxn modelId="{BFB63987-346C-4B32-8E4B-0984B6A54151}" type="presParOf" srcId="{6724081D-5D50-4E9C-A0E2-AA7D2170D25C}" destId="{FFAE9987-8966-4A3F-95BD-26423F40CE2F}" srcOrd="0" destOrd="0" presId="urn:microsoft.com/office/officeart/2005/8/layout/radial5"/>
    <dgm:cxn modelId="{0647DFD0-8E18-42B6-BECD-A19229FB3538}" type="presParOf" srcId="{FA8951AB-0B3C-42C2-8602-2F7D575D33EE}" destId="{B8ECB613-58D3-424C-B0EA-24F4CAF17652}" srcOrd="8" destOrd="0" presId="urn:microsoft.com/office/officeart/2005/8/layout/radial5"/>
    <dgm:cxn modelId="{0A736B87-A03E-4C4E-9D5C-A358D4A781C6}" type="presParOf" srcId="{FA8951AB-0B3C-42C2-8602-2F7D575D33EE}" destId="{0FC10ABC-EA08-42F4-A634-7D745E1FDED7}" srcOrd="9" destOrd="0" presId="urn:microsoft.com/office/officeart/2005/8/layout/radial5"/>
    <dgm:cxn modelId="{AA26439D-8FAB-4BEE-99E8-ACE3B070B7D3}" type="presParOf" srcId="{0FC10ABC-EA08-42F4-A634-7D745E1FDED7}" destId="{6C3EA845-7B2D-4FBD-AEC3-0667C098A2BB}" srcOrd="0" destOrd="0" presId="urn:microsoft.com/office/officeart/2005/8/layout/radial5"/>
    <dgm:cxn modelId="{CF6E38A4-5E65-4F75-BDF2-0AF7433CF59C}" type="presParOf" srcId="{FA8951AB-0B3C-42C2-8602-2F7D575D33EE}" destId="{AC892DC3-D916-41CA-B8A4-48F62652988D}" srcOrd="10" destOrd="0" presId="urn:microsoft.com/office/officeart/2005/8/layout/radial5"/>
    <dgm:cxn modelId="{3FEC716B-2781-40AD-BEF0-85BE8A16346C}" type="presParOf" srcId="{FA8951AB-0B3C-42C2-8602-2F7D575D33EE}" destId="{9F7A3CA9-7963-4DAB-AE1C-6C2ACA201C62}" srcOrd="11" destOrd="0" presId="urn:microsoft.com/office/officeart/2005/8/layout/radial5"/>
    <dgm:cxn modelId="{E0F6B9A7-52E7-4A60-8220-922F7E88C3F4}" type="presParOf" srcId="{9F7A3CA9-7963-4DAB-AE1C-6C2ACA201C62}" destId="{07EE940B-B310-4564-A82B-38F0D5A15A98}" srcOrd="0" destOrd="0" presId="urn:microsoft.com/office/officeart/2005/8/layout/radial5"/>
    <dgm:cxn modelId="{992B1BE2-9A61-4230-BCF8-5DED1A4ADED7}" type="presParOf" srcId="{FA8951AB-0B3C-42C2-8602-2F7D575D33EE}" destId="{2A9A5B94-C54B-4DA6-A7AD-D58811D5C3EF}" srcOrd="12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032455-A97F-4A1E-A4F9-9DD95C7E2C54}">
      <dsp:nvSpPr>
        <dsp:cNvPr id="0" name=""/>
        <dsp:cNvSpPr/>
      </dsp:nvSpPr>
      <dsp:spPr>
        <a:xfrm>
          <a:off x="3720508" y="2434378"/>
          <a:ext cx="1733698" cy="173369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 dirty="0"/>
            <a:t>YOU</a:t>
          </a:r>
          <a:r>
            <a:rPr lang="en-US" sz="2600" kern="1200" dirty="0"/>
            <a:t> </a:t>
          </a:r>
          <a:r>
            <a:rPr lang="en-US" sz="2600" b="1" kern="1200" dirty="0"/>
            <a:t>CAN</a:t>
          </a:r>
          <a:r>
            <a:rPr lang="en-US" sz="2600" kern="1200" dirty="0"/>
            <a:t> </a:t>
          </a:r>
          <a:r>
            <a:rPr lang="en-US" sz="2600" b="1" kern="1200" dirty="0"/>
            <a:t>INFORM</a:t>
          </a:r>
          <a:endParaRPr lang="en-GB" sz="2600" b="1" kern="1200" dirty="0"/>
        </a:p>
      </dsp:txBody>
      <dsp:txXfrm>
        <a:off x="3974402" y="2688272"/>
        <a:ext cx="1225910" cy="1225910"/>
      </dsp:txXfrm>
    </dsp:sp>
    <dsp:sp modelId="{D39187CB-BDFF-4BDA-B15F-55255DC96E9B}">
      <dsp:nvSpPr>
        <dsp:cNvPr id="0" name=""/>
        <dsp:cNvSpPr/>
      </dsp:nvSpPr>
      <dsp:spPr>
        <a:xfrm rot="16200000">
          <a:off x="4402789" y="1801855"/>
          <a:ext cx="369136" cy="58945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700" kern="1200"/>
        </a:p>
      </dsp:txBody>
      <dsp:txXfrm>
        <a:off x="4458160" y="1975117"/>
        <a:ext cx="258395" cy="353675"/>
      </dsp:txXfrm>
    </dsp:sp>
    <dsp:sp modelId="{14482191-97D7-4211-8F62-8BC9DB8A26DC}">
      <dsp:nvSpPr>
        <dsp:cNvPr id="0" name=""/>
        <dsp:cNvSpPr/>
      </dsp:nvSpPr>
      <dsp:spPr>
        <a:xfrm>
          <a:off x="3720508" y="4196"/>
          <a:ext cx="1733698" cy="173369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0" i="0" kern="1200" dirty="0"/>
            <a:t>IPPF’s Strategic Framework </a:t>
          </a:r>
          <a:endParaRPr lang="en-GB" sz="1700" kern="1200" dirty="0"/>
        </a:p>
      </dsp:txBody>
      <dsp:txXfrm>
        <a:off x="3974402" y="258090"/>
        <a:ext cx="1225910" cy="1225910"/>
      </dsp:txXfrm>
    </dsp:sp>
    <dsp:sp modelId="{1A96DD3A-50EA-4F6C-9A1D-225E008624D7}">
      <dsp:nvSpPr>
        <dsp:cNvPr id="0" name=""/>
        <dsp:cNvSpPr/>
      </dsp:nvSpPr>
      <dsp:spPr>
        <a:xfrm rot="20520000">
          <a:off x="5548474" y="2634244"/>
          <a:ext cx="369136" cy="58945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700" kern="1200"/>
        </a:p>
      </dsp:txBody>
      <dsp:txXfrm>
        <a:off x="5551184" y="2769245"/>
        <a:ext cx="258395" cy="353675"/>
      </dsp:txXfrm>
    </dsp:sp>
    <dsp:sp modelId="{B36FF4F4-4DF5-4401-AFC9-F76EA4CCA095}">
      <dsp:nvSpPr>
        <dsp:cNvPr id="0" name=""/>
        <dsp:cNvSpPr/>
      </dsp:nvSpPr>
      <dsp:spPr>
        <a:xfrm>
          <a:off x="6031749" y="1683411"/>
          <a:ext cx="1733698" cy="173369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Policy development</a:t>
          </a:r>
          <a:endParaRPr lang="en-GB" sz="1700" kern="1200" dirty="0"/>
        </a:p>
      </dsp:txBody>
      <dsp:txXfrm>
        <a:off x="6285643" y="1937305"/>
        <a:ext cx="1225910" cy="1225910"/>
      </dsp:txXfrm>
    </dsp:sp>
    <dsp:sp modelId="{17E93A8F-16F7-4CBD-B94D-F1F3C830482C}">
      <dsp:nvSpPr>
        <dsp:cNvPr id="0" name=""/>
        <dsp:cNvSpPr/>
      </dsp:nvSpPr>
      <dsp:spPr>
        <a:xfrm rot="3240000">
          <a:off x="5110861" y="3981076"/>
          <a:ext cx="369136" cy="58945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700" kern="1200"/>
        </a:p>
      </dsp:txBody>
      <dsp:txXfrm>
        <a:off x="5133686" y="4054171"/>
        <a:ext cx="258395" cy="353675"/>
      </dsp:txXfrm>
    </dsp:sp>
    <dsp:sp modelId="{4275F2E2-D3BA-4097-B4C7-AFF92E1D46C3}">
      <dsp:nvSpPr>
        <dsp:cNvPr id="0" name=""/>
        <dsp:cNvSpPr/>
      </dsp:nvSpPr>
      <dsp:spPr>
        <a:xfrm>
          <a:off x="5148933" y="4400437"/>
          <a:ext cx="1733698" cy="173369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Advocacy positions </a:t>
          </a:r>
          <a:endParaRPr lang="en-GB" sz="1700" kern="1200" dirty="0"/>
        </a:p>
      </dsp:txBody>
      <dsp:txXfrm>
        <a:off x="5402827" y="4654331"/>
        <a:ext cx="1225910" cy="1225910"/>
      </dsp:txXfrm>
    </dsp:sp>
    <dsp:sp modelId="{935DB791-CFB1-48F9-BAE1-BA4C934906E1}">
      <dsp:nvSpPr>
        <dsp:cNvPr id="0" name=""/>
        <dsp:cNvSpPr/>
      </dsp:nvSpPr>
      <dsp:spPr>
        <a:xfrm rot="7560000">
          <a:off x="3694717" y="3981076"/>
          <a:ext cx="369136" cy="58945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BE" sz="1700" kern="1200"/>
        </a:p>
      </dsp:txBody>
      <dsp:txXfrm rot="10800000">
        <a:off x="3782633" y="4054171"/>
        <a:ext cx="258395" cy="353675"/>
      </dsp:txXfrm>
    </dsp:sp>
    <dsp:sp modelId="{E681CAE1-9AAA-4606-9370-E78972363E8C}">
      <dsp:nvSpPr>
        <dsp:cNvPr id="0" name=""/>
        <dsp:cNvSpPr/>
      </dsp:nvSpPr>
      <dsp:spPr>
        <a:xfrm>
          <a:off x="2292083" y="4400437"/>
          <a:ext cx="1733698" cy="173369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Investment</a:t>
          </a:r>
          <a:r>
            <a:rPr lang="en-US" sz="1700" kern="1200" baseline="0" dirty="0"/>
            <a:t> priorities </a:t>
          </a:r>
          <a:endParaRPr lang="en-BE" sz="1700" kern="1200" dirty="0"/>
        </a:p>
      </dsp:txBody>
      <dsp:txXfrm>
        <a:off x="2545977" y="4654331"/>
        <a:ext cx="1225910" cy="1225910"/>
      </dsp:txXfrm>
    </dsp:sp>
    <dsp:sp modelId="{15027371-C9D9-4C20-A3A4-F70DF71E866E}">
      <dsp:nvSpPr>
        <dsp:cNvPr id="0" name=""/>
        <dsp:cNvSpPr/>
      </dsp:nvSpPr>
      <dsp:spPr>
        <a:xfrm rot="11880000">
          <a:off x="3257105" y="2634244"/>
          <a:ext cx="369136" cy="58945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700" kern="1200"/>
        </a:p>
      </dsp:txBody>
      <dsp:txXfrm rot="10800000">
        <a:off x="3365136" y="2769245"/>
        <a:ext cx="258395" cy="353675"/>
      </dsp:txXfrm>
    </dsp:sp>
    <dsp:sp modelId="{162D0D53-C3F0-4928-BA2E-E39CBB48CA33}">
      <dsp:nvSpPr>
        <dsp:cNvPr id="0" name=""/>
        <dsp:cNvSpPr/>
      </dsp:nvSpPr>
      <dsp:spPr>
        <a:xfrm>
          <a:off x="1409267" y="1683411"/>
          <a:ext cx="1733698" cy="173369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Positioning IPPF in key spaces</a:t>
          </a:r>
        </a:p>
      </dsp:txBody>
      <dsp:txXfrm>
        <a:off x="1663161" y="1937305"/>
        <a:ext cx="1225910" cy="122591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032455-A97F-4A1E-A4F9-9DD95C7E2C54}">
      <dsp:nvSpPr>
        <dsp:cNvPr id="0" name=""/>
        <dsp:cNvSpPr/>
      </dsp:nvSpPr>
      <dsp:spPr>
        <a:xfrm>
          <a:off x="3780986" y="2262794"/>
          <a:ext cx="1612743" cy="161274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YOU CAN INFORM</a:t>
          </a:r>
          <a:endParaRPr lang="en-GB" sz="2400" b="1" kern="1200" dirty="0"/>
        </a:p>
      </dsp:txBody>
      <dsp:txXfrm>
        <a:off x="4017167" y="2498975"/>
        <a:ext cx="1140381" cy="1140381"/>
      </dsp:txXfrm>
    </dsp:sp>
    <dsp:sp modelId="{D39187CB-BDFF-4BDA-B15F-55255DC96E9B}">
      <dsp:nvSpPr>
        <dsp:cNvPr id="0" name=""/>
        <dsp:cNvSpPr/>
      </dsp:nvSpPr>
      <dsp:spPr>
        <a:xfrm rot="16200000">
          <a:off x="4416136" y="1675260"/>
          <a:ext cx="342443" cy="54833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300" kern="1200"/>
        </a:p>
      </dsp:txBody>
      <dsp:txXfrm>
        <a:off x="4467503" y="1836293"/>
        <a:ext cx="239710" cy="329000"/>
      </dsp:txXfrm>
    </dsp:sp>
    <dsp:sp modelId="{14482191-97D7-4211-8F62-8BC9DB8A26DC}">
      <dsp:nvSpPr>
        <dsp:cNvPr id="0" name=""/>
        <dsp:cNvSpPr/>
      </dsp:nvSpPr>
      <dsp:spPr>
        <a:xfrm>
          <a:off x="3780986" y="3931"/>
          <a:ext cx="1612743" cy="161274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i="0" kern="1200" dirty="0"/>
            <a:t>The resource allocation funding formula</a:t>
          </a:r>
          <a:endParaRPr lang="en-GB" sz="1300" kern="1200" dirty="0"/>
        </a:p>
      </dsp:txBody>
      <dsp:txXfrm>
        <a:off x="4017167" y="240112"/>
        <a:ext cx="1140381" cy="1140381"/>
      </dsp:txXfrm>
    </dsp:sp>
    <dsp:sp modelId="{1A96DD3A-50EA-4F6C-9A1D-225E008624D7}">
      <dsp:nvSpPr>
        <dsp:cNvPr id="0" name=""/>
        <dsp:cNvSpPr/>
      </dsp:nvSpPr>
      <dsp:spPr>
        <a:xfrm>
          <a:off x="5535875" y="2795000"/>
          <a:ext cx="342443" cy="54833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300" kern="1200"/>
        </a:p>
      </dsp:txBody>
      <dsp:txXfrm>
        <a:off x="5535875" y="2904666"/>
        <a:ext cx="239710" cy="329000"/>
      </dsp:txXfrm>
    </dsp:sp>
    <dsp:sp modelId="{B36FF4F4-4DF5-4401-AFC9-F76EA4CCA095}">
      <dsp:nvSpPr>
        <dsp:cNvPr id="0" name=""/>
        <dsp:cNvSpPr/>
      </dsp:nvSpPr>
      <dsp:spPr>
        <a:xfrm>
          <a:off x="6039849" y="2262794"/>
          <a:ext cx="1612743" cy="161274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/>
            <a:t>How to move to multi-annual funding model</a:t>
          </a:r>
        </a:p>
      </dsp:txBody>
      <dsp:txXfrm>
        <a:off x="6276030" y="2498975"/>
        <a:ext cx="1140381" cy="1140381"/>
      </dsp:txXfrm>
    </dsp:sp>
    <dsp:sp modelId="{CBCF8D1C-E456-49CE-8D50-5E8F04D0DDB7}">
      <dsp:nvSpPr>
        <dsp:cNvPr id="0" name=""/>
        <dsp:cNvSpPr/>
      </dsp:nvSpPr>
      <dsp:spPr>
        <a:xfrm rot="5400000">
          <a:off x="4416136" y="3914739"/>
          <a:ext cx="342443" cy="54833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300" kern="1200"/>
        </a:p>
      </dsp:txBody>
      <dsp:txXfrm>
        <a:off x="4467503" y="3973039"/>
        <a:ext cx="239710" cy="329000"/>
      </dsp:txXfrm>
    </dsp:sp>
    <dsp:sp modelId="{4CC24333-7D37-4939-90C9-6B6745025350}">
      <dsp:nvSpPr>
        <dsp:cNvPr id="0" name=""/>
        <dsp:cNvSpPr/>
      </dsp:nvSpPr>
      <dsp:spPr>
        <a:xfrm>
          <a:off x="3780986" y="4521657"/>
          <a:ext cx="1612743" cy="161274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i="0" kern="1200" dirty="0"/>
            <a:t>Integration with restricted projects and locally generated funding</a:t>
          </a:r>
          <a:endParaRPr lang="en-GB" sz="1300" kern="1200" dirty="0"/>
        </a:p>
      </dsp:txBody>
      <dsp:txXfrm>
        <a:off x="4017167" y="4757838"/>
        <a:ext cx="1140381" cy="1140381"/>
      </dsp:txXfrm>
    </dsp:sp>
    <dsp:sp modelId="{15027371-C9D9-4C20-A3A4-F70DF71E866E}">
      <dsp:nvSpPr>
        <dsp:cNvPr id="0" name=""/>
        <dsp:cNvSpPr/>
      </dsp:nvSpPr>
      <dsp:spPr>
        <a:xfrm rot="10900521">
          <a:off x="3272198" y="2761796"/>
          <a:ext cx="359886" cy="54833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300" kern="1200"/>
        </a:p>
      </dsp:txBody>
      <dsp:txXfrm rot="10800000">
        <a:off x="3380141" y="2873040"/>
        <a:ext cx="251920" cy="329000"/>
      </dsp:txXfrm>
    </dsp:sp>
    <dsp:sp modelId="{162D0D53-C3F0-4928-BA2E-E39CBB48CA33}">
      <dsp:nvSpPr>
        <dsp:cNvPr id="0" name=""/>
        <dsp:cNvSpPr/>
      </dsp:nvSpPr>
      <dsp:spPr>
        <a:xfrm>
          <a:off x="1490191" y="2195792"/>
          <a:ext cx="1612743" cy="161274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/>
            <a:t>How</a:t>
          </a:r>
          <a:r>
            <a:rPr lang="en-GB" sz="1300" kern="1200" baseline="0" dirty="0"/>
            <a:t> the new model will be evaluated</a:t>
          </a:r>
          <a:endParaRPr lang="en-GB" sz="1300" kern="1200" dirty="0"/>
        </a:p>
      </dsp:txBody>
      <dsp:txXfrm>
        <a:off x="1726372" y="2431973"/>
        <a:ext cx="1140381" cy="114038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032455-A97F-4A1E-A4F9-9DD95C7E2C54}">
      <dsp:nvSpPr>
        <dsp:cNvPr id="0" name=""/>
        <dsp:cNvSpPr/>
      </dsp:nvSpPr>
      <dsp:spPr>
        <a:xfrm>
          <a:off x="3975798" y="2656076"/>
          <a:ext cx="1894152" cy="189415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/>
            <a:t>YOU CAN INFORM</a:t>
          </a:r>
          <a:endParaRPr lang="en-GB" sz="2800" b="1" kern="1200" dirty="0"/>
        </a:p>
      </dsp:txBody>
      <dsp:txXfrm>
        <a:off x="4253190" y="2933468"/>
        <a:ext cx="1339368" cy="1339368"/>
      </dsp:txXfrm>
    </dsp:sp>
    <dsp:sp modelId="{D39187CB-BDFF-4BDA-B15F-55255DC96E9B}">
      <dsp:nvSpPr>
        <dsp:cNvPr id="0" name=""/>
        <dsp:cNvSpPr/>
      </dsp:nvSpPr>
      <dsp:spPr>
        <a:xfrm rot="16200000">
          <a:off x="4722138" y="1966686"/>
          <a:ext cx="401472" cy="64401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300" kern="1200"/>
        </a:p>
      </dsp:txBody>
      <dsp:txXfrm>
        <a:off x="4782359" y="2155709"/>
        <a:ext cx="281030" cy="386407"/>
      </dsp:txXfrm>
    </dsp:sp>
    <dsp:sp modelId="{14482191-97D7-4211-8F62-8BC9DB8A26DC}">
      <dsp:nvSpPr>
        <dsp:cNvPr id="0" name=""/>
        <dsp:cNvSpPr/>
      </dsp:nvSpPr>
      <dsp:spPr>
        <a:xfrm>
          <a:off x="3975798" y="4429"/>
          <a:ext cx="1894152" cy="189415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i="0" kern="1200" dirty="0"/>
            <a:t>Parameters for membership and collaboration/ partnership</a:t>
          </a:r>
          <a:endParaRPr lang="en-GB" sz="1400" kern="1200" dirty="0"/>
        </a:p>
      </dsp:txBody>
      <dsp:txXfrm>
        <a:off x="4253190" y="281821"/>
        <a:ext cx="1339368" cy="1339368"/>
      </dsp:txXfrm>
    </dsp:sp>
    <dsp:sp modelId="{CBCF8D1C-E456-49CE-8D50-5E8F04D0DDB7}">
      <dsp:nvSpPr>
        <dsp:cNvPr id="0" name=""/>
        <dsp:cNvSpPr/>
      </dsp:nvSpPr>
      <dsp:spPr>
        <a:xfrm rot="20520000">
          <a:off x="5972265" y="2874956"/>
          <a:ext cx="401472" cy="64401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300" kern="1200"/>
        </a:p>
      </dsp:txBody>
      <dsp:txXfrm>
        <a:off x="5975212" y="3022367"/>
        <a:ext cx="281030" cy="386407"/>
      </dsp:txXfrm>
    </dsp:sp>
    <dsp:sp modelId="{4CC24333-7D37-4939-90C9-6B6745025350}">
      <dsp:nvSpPr>
        <dsp:cNvPr id="0" name=""/>
        <dsp:cNvSpPr/>
      </dsp:nvSpPr>
      <dsp:spPr>
        <a:xfrm>
          <a:off x="6497664" y="1836672"/>
          <a:ext cx="1894152" cy="189415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i="0" kern="1200" dirty="0"/>
            <a:t>Membership standards, guidelines and accreditation</a:t>
          </a:r>
          <a:endParaRPr lang="en-GB" sz="1400" kern="1200" dirty="0"/>
        </a:p>
      </dsp:txBody>
      <dsp:txXfrm>
        <a:off x="6775056" y="2114064"/>
        <a:ext cx="1339368" cy="1339368"/>
      </dsp:txXfrm>
    </dsp:sp>
    <dsp:sp modelId="{15027371-C9D9-4C20-A3A4-F70DF71E866E}">
      <dsp:nvSpPr>
        <dsp:cNvPr id="0" name=""/>
        <dsp:cNvSpPr/>
      </dsp:nvSpPr>
      <dsp:spPr>
        <a:xfrm rot="3240000">
          <a:off x="5494759" y="4344568"/>
          <a:ext cx="401472" cy="64401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300" kern="1200"/>
        </a:p>
      </dsp:txBody>
      <dsp:txXfrm>
        <a:off x="5519583" y="4424650"/>
        <a:ext cx="281030" cy="386407"/>
      </dsp:txXfrm>
    </dsp:sp>
    <dsp:sp modelId="{162D0D53-C3F0-4928-BA2E-E39CBB48CA33}">
      <dsp:nvSpPr>
        <dsp:cNvPr id="0" name=""/>
        <dsp:cNvSpPr/>
      </dsp:nvSpPr>
      <dsp:spPr>
        <a:xfrm>
          <a:off x="5534397" y="4801304"/>
          <a:ext cx="1894152" cy="189415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i="0" kern="1200" dirty="0"/>
            <a:t>How standards help MAs respond to community needs</a:t>
          </a:r>
          <a:endParaRPr lang="en-GB" sz="1400" kern="1200" dirty="0"/>
        </a:p>
      </dsp:txBody>
      <dsp:txXfrm>
        <a:off x="5811789" y="5078696"/>
        <a:ext cx="1339368" cy="1339368"/>
      </dsp:txXfrm>
    </dsp:sp>
    <dsp:sp modelId="{20DFE7FE-736E-429D-A1BB-FA7B27557672}">
      <dsp:nvSpPr>
        <dsp:cNvPr id="0" name=""/>
        <dsp:cNvSpPr/>
      </dsp:nvSpPr>
      <dsp:spPr>
        <a:xfrm rot="7560000">
          <a:off x="3949517" y="4344568"/>
          <a:ext cx="401472" cy="64401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300" kern="1200"/>
        </a:p>
      </dsp:txBody>
      <dsp:txXfrm rot="10800000">
        <a:off x="4045135" y="4424650"/>
        <a:ext cx="281030" cy="386407"/>
      </dsp:txXfrm>
    </dsp:sp>
    <dsp:sp modelId="{68432BD5-00F6-49B9-A66E-2D6098084026}">
      <dsp:nvSpPr>
        <dsp:cNvPr id="0" name=""/>
        <dsp:cNvSpPr/>
      </dsp:nvSpPr>
      <dsp:spPr>
        <a:xfrm>
          <a:off x="2417198" y="4801304"/>
          <a:ext cx="1894152" cy="189415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i="0" kern="1200" dirty="0"/>
            <a:t>Action when standards aren’t met</a:t>
          </a:r>
          <a:endParaRPr lang="en-GB" sz="1400" kern="1200" dirty="0"/>
        </a:p>
      </dsp:txBody>
      <dsp:txXfrm>
        <a:off x="2694590" y="5078696"/>
        <a:ext cx="1339368" cy="1339368"/>
      </dsp:txXfrm>
    </dsp:sp>
    <dsp:sp modelId="{4A21E92C-3A92-4B4B-B05C-5E77156321E8}">
      <dsp:nvSpPr>
        <dsp:cNvPr id="0" name=""/>
        <dsp:cNvSpPr/>
      </dsp:nvSpPr>
      <dsp:spPr>
        <a:xfrm rot="11880000">
          <a:off x="3472011" y="2874956"/>
          <a:ext cx="401472" cy="64401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300" kern="1200"/>
        </a:p>
      </dsp:txBody>
      <dsp:txXfrm rot="10800000">
        <a:off x="3589506" y="3022367"/>
        <a:ext cx="281030" cy="386407"/>
      </dsp:txXfrm>
    </dsp:sp>
    <dsp:sp modelId="{E1B2A94F-D92B-470B-B560-094FD278430A}">
      <dsp:nvSpPr>
        <dsp:cNvPr id="0" name=""/>
        <dsp:cNvSpPr/>
      </dsp:nvSpPr>
      <dsp:spPr>
        <a:xfrm>
          <a:off x="1453931" y="1836672"/>
          <a:ext cx="1894152" cy="189415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i="0" kern="1200" dirty="0"/>
            <a:t>Arbitrate on conflict involving MAs</a:t>
          </a:r>
          <a:endParaRPr lang="en-GB" sz="1400" kern="1200" dirty="0"/>
        </a:p>
      </dsp:txBody>
      <dsp:txXfrm>
        <a:off x="1731323" y="2114064"/>
        <a:ext cx="1339368" cy="133936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032455-A97F-4A1E-A4F9-9DD95C7E2C54}">
      <dsp:nvSpPr>
        <dsp:cNvPr id="0" name=""/>
        <dsp:cNvSpPr/>
      </dsp:nvSpPr>
      <dsp:spPr>
        <a:xfrm>
          <a:off x="4371909" y="2267985"/>
          <a:ext cx="1616228" cy="161622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/>
            <a:t>YOU CAN INFORM</a:t>
          </a:r>
          <a:r>
            <a:rPr lang="en-US" sz="2200" kern="1200" dirty="0"/>
            <a:t>:</a:t>
          </a:r>
          <a:endParaRPr lang="en-GB" sz="2200" kern="1200" dirty="0"/>
        </a:p>
      </dsp:txBody>
      <dsp:txXfrm>
        <a:off x="4608600" y="2504676"/>
        <a:ext cx="1142846" cy="1142846"/>
      </dsp:txXfrm>
    </dsp:sp>
    <dsp:sp modelId="{D39187CB-BDFF-4BDA-B15F-55255DC96E9B}">
      <dsp:nvSpPr>
        <dsp:cNvPr id="0" name=""/>
        <dsp:cNvSpPr/>
      </dsp:nvSpPr>
      <dsp:spPr>
        <a:xfrm rot="16200000">
          <a:off x="5008656" y="1679592"/>
          <a:ext cx="342733" cy="54951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200" kern="1200"/>
        </a:p>
      </dsp:txBody>
      <dsp:txXfrm>
        <a:off x="5060066" y="1840905"/>
        <a:ext cx="239913" cy="329711"/>
      </dsp:txXfrm>
    </dsp:sp>
    <dsp:sp modelId="{14482191-97D7-4211-8F62-8BC9DB8A26DC}">
      <dsp:nvSpPr>
        <dsp:cNvPr id="0" name=""/>
        <dsp:cNvSpPr/>
      </dsp:nvSpPr>
      <dsp:spPr>
        <a:xfrm>
          <a:off x="4371909" y="5089"/>
          <a:ext cx="1616228" cy="161622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/>
            <a:t>Risk  Management</a:t>
          </a:r>
        </a:p>
      </dsp:txBody>
      <dsp:txXfrm>
        <a:off x="4608600" y="241780"/>
        <a:ext cx="1142846" cy="1142846"/>
      </dsp:txXfrm>
    </dsp:sp>
    <dsp:sp modelId="{1A96DD3A-50EA-4F6C-9A1D-225E008624D7}">
      <dsp:nvSpPr>
        <dsp:cNvPr id="0" name=""/>
        <dsp:cNvSpPr/>
      </dsp:nvSpPr>
      <dsp:spPr>
        <a:xfrm rot="19800000">
          <a:off x="5980118" y="2240466"/>
          <a:ext cx="342733" cy="54951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200" kern="1200"/>
        </a:p>
      </dsp:txBody>
      <dsp:txXfrm>
        <a:off x="5987006" y="2376074"/>
        <a:ext cx="239913" cy="329711"/>
      </dsp:txXfrm>
    </dsp:sp>
    <dsp:sp modelId="{B36FF4F4-4DF5-4401-AFC9-F76EA4CCA095}">
      <dsp:nvSpPr>
        <dsp:cNvPr id="0" name=""/>
        <dsp:cNvSpPr/>
      </dsp:nvSpPr>
      <dsp:spPr>
        <a:xfrm>
          <a:off x="6331634" y="1136537"/>
          <a:ext cx="1616228" cy="161622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0" i="0" kern="1200" dirty="0"/>
            <a:t>A high standard of financial oversight</a:t>
          </a:r>
          <a:endParaRPr lang="en-GB" sz="1200" kern="1200" dirty="0"/>
        </a:p>
      </dsp:txBody>
      <dsp:txXfrm>
        <a:off x="6568325" y="1373228"/>
        <a:ext cx="1142846" cy="1142846"/>
      </dsp:txXfrm>
    </dsp:sp>
    <dsp:sp modelId="{12DE9EB3-1F12-4FE1-8D20-D5B9C02C04CF}">
      <dsp:nvSpPr>
        <dsp:cNvPr id="0" name=""/>
        <dsp:cNvSpPr/>
      </dsp:nvSpPr>
      <dsp:spPr>
        <a:xfrm rot="1800000">
          <a:off x="5980118" y="3362214"/>
          <a:ext cx="342733" cy="54951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BE" sz="1200" kern="1200"/>
        </a:p>
      </dsp:txBody>
      <dsp:txXfrm>
        <a:off x="5987006" y="3446412"/>
        <a:ext cx="239913" cy="329711"/>
      </dsp:txXfrm>
    </dsp:sp>
    <dsp:sp modelId="{12C54145-B68B-4AE4-BD8B-08AD2E31D8C1}">
      <dsp:nvSpPr>
        <dsp:cNvPr id="0" name=""/>
        <dsp:cNvSpPr/>
      </dsp:nvSpPr>
      <dsp:spPr>
        <a:xfrm>
          <a:off x="6331634" y="3399433"/>
          <a:ext cx="1616228" cy="161622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0" i="0" kern="1200"/>
            <a:t>Timely and appropriate responses to findings and recommendation</a:t>
          </a:r>
          <a:endParaRPr lang="en-GB" sz="1200" kern="1200" dirty="0"/>
        </a:p>
      </dsp:txBody>
      <dsp:txXfrm>
        <a:off x="6568325" y="3636124"/>
        <a:ext cx="1142846" cy="1142846"/>
      </dsp:txXfrm>
    </dsp:sp>
    <dsp:sp modelId="{6724081D-5D50-4E9C-A0E2-AA7D2170D25C}">
      <dsp:nvSpPr>
        <dsp:cNvPr id="0" name=""/>
        <dsp:cNvSpPr/>
      </dsp:nvSpPr>
      <dsp:spPr>
        <a:xfrm rot="5400000">
          <a:off x="5008656" y="3923088"/>
          <a:ext cx="342733" cy="54951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BE" sz="1200" kern="1200"/>
        </a:p>
      </dsp:txBody>
      <dsp:txXfrm>
        <a:off x="5060066" y="3981581"/>
        <a:ext cx="239913" cy="329711"/>
      </dsp:txXfrm>
    </dsp:sp>
    <dsp:sp modelId="{B8ECB613-58D3-424C-B0EA-24F4CAF17652}">
      <dsp:nvSpPr>
        <dsp:cNvPr id="0" name=""/>
        <dsp:cNvSpPr/>
      </dsp:nvSpPr>
      <dsp:spPr>
        <a:xfrm>
          <a:off x="4371909" y="4530881"/>
          <a:ext cx="1616228" cy="161622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0" i="0" kern="1200"/>
            <a:t>Implementation of the Safeguarding policy</a:t>
          </a:r>
          <a:endParaRPr lang="en-GB" sz="1200" kern="1200" dirty="0"/>
        </a:p>
      </dsp:txBody>
      <dsp:txXfrm>
        <a:off x="4608600" y="4767572"/>
        <a:ext cx="1142846" cy="1142846"/>
      </dsp:txXfrm>
    </dsp:sp>
    <dsp:sp modelId="{0FC10ABC-EA08-42F4-A634-7D745E1FDED7}">
      <dsp:nvSpPr>
        <dsp:cNvPr id="0" name=""/>
        <dsp:cNvSpPr/>
      </dsp:nvSpPr>
      <dsp:spPr>
        <a:xfrm rot="9000000">
          <a:off x="4037194" y="3362214"/>
          <a:ext cx="342733" cy="54951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BE" sz="1200" kern="1200"/>
        </a:p>
      </dsp:txBody>
      <dsp:txXfrm rot="10800000">
        <a:off x="4133126" y="3446412"/>
        <a:ext cx="239913" cy="329711"/>
      </dsp:txXfrm>
    </dsp:sp>
    <dsp:sp modelId="{AC892DC3-D916-41CA-B8A4-48F62652988D}">
      <dsp:nvSpPr>
        <dsp:cNvPr id="0" name=""/>
        <dsp:cNvSpPr/>
      </dsp:nvSpPr>
      <dsp:spPr>
        <a:xfrm>
          <a:off x="2412184" y="3399433"/>
          <a:ext cx="1616228" cy="161622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0" i="0" kern="1200" dirty="0"/>
            <a:t>A programme of annual external and internal audits</a:t>
          </a:r>
          <a:endParaRPr lang="en-GB" sz="1200" kern="1200" dirty="0"/>
        </a:p>
      </dsp:txBody>
      <dsp:txXfrm>
        <a:off x="2648875" y="3636124"/>
        <a:ext cx="1142846" cy="1142846"/>
      </dsp:txXfrm>
    </dsp:sp>
    <dsp:sp modelId="{9F7A3CA9-7963-4DAB-AE1C-6C2ACA201C62}">
      <dsp:nvSpPr>
        <dsp:cNvPr id="0" name=""/>
        <dsp:cNvSpPr/>
      </dsp:nvSpPr>
      <dsp:spPr>
        <a:xfrm rot="12600000">
          <a:off x="4037194" y="2240466"/>
          <a:ext cx="342733" cy="54951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200" kern="1200"/>
        </a:p>
      </dsp:txBody>
      <dsp:txXfrm rot="10800000">
        <a:off x="4133126" y="2376074"/>
        <a:ext cx="239913" cy="329711"/>
      </dsp:txXfrm>
    </dsp:sp>
    <dsp:sp modelId="{2A9A5B94-C54B-4DA6-A7AD-D58811D5C3EF}">
      <dsp:nvSpPr>
        <dsp:cNvPr id="0" name=""/>
        <dsp:cNvSpPr/>
      </dsp:nvSpPr>
      <dsp:spPr>
        <a:xfrm>
          <a:off x="2412184" y="1136537"/>
          <a:ext cx="1616228" cy="161622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0" i="0" kern="1200" dirty="0"/>
            <a:t>Financial resources are correctly controlled, invested and spent</a:t>
          </a:r>
          <a:endParaRPr lang="en-GB" sz="1200" kern="1200" dirty="0"/>
        </a:p>
      </dsp:txBody>
      <dsp:txXfrm>
        <a:off x="2648875" y="1373228"/>
        <a:ext cx="1142846" cy="114284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2636C83-6E82-4B11-B277-FEEF3A7EAA6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57420A2-503A-493F-8741-08D2786DF19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B1DA62-6D4C-473B-A1C1-9A2D3D5612A9}" type="datetimeFigureOut">
              <a:rPr lang="en-GB" smtClean="0"/>
              <a:t>27/08/2020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059AED-0E81-4558-9125-757BD2B7617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1289F0-E227-4158-A6D7-4F8A6F8ECE0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96701D-B512-4588-90C2-5A8F575FFBA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877751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FE377F-452D-42FF-B6DC-C051E61B5509}" type="datetimeFigureOut">
              <a:rPr lang="en-GB" smtClean="0"/>
              <a:t>27/08/2020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F46F8F-AE7A-48FF-BFB4-4033AD4EB95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317816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hyperlink" Target="https://candidates.perrettlaver.com/vacancies/" TargetMode="Externa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330F4DF-86F6-4AB4-9C30-175B84A5CDB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A7263C-5D41-4E53-A62E-7B1E3BAE04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alpha val="67000"/>
                  </a:schemeClr>
                </a:solidFill>
              </a:defRPr>
            </a:lvl1pPr>
          </a:lstStyle>
          <a:p>
            <a:fld id="{22263A62-E6ED-4B71-96D0-BED42691D0A7}" type="datetime1">
              <a:rPr lang="en-GB" smtClean="0"/>
              <a:pPr/>
              <a:t>27/08/2020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2B5B0A-8B6E-4106-935C-69DE08A2B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alpha val="67000"/>
                  </a:schemeClr>
                </a:solidFill>
              </a:defRPr>
            </a:lvl1pPr>
          </a:lstStyle>
          <a:p>
            <a:r>
              <a:rPr lang="en-GB" dirty="0"/>
              <a:t>ippf.org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887D69-56D3-42DD-B41D-F27CFAD27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alpha val="67000"/>
                  </a:schemeClr>
                </a:solidFill>
              </a:defRPr>
            </a:lvl1pPr>
          </a:lstStyle>
          <a:p>
            <a:fld id="{2ACD1582-204A-4551-80CB-498B0EA8411F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547BA7-562B-4589-A311-78A1063C34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70000" y="936624"/>
            <a:ext cx="5283200" cy="1957389"/>
          </a:xfrm>
          <a:noFill/>
          <a:ln>
            <a:noFill/>
          </a:ln>
        </p:spPr>
        <p:txBody>
          <a:bodyPr lIns="0" rIns="0" bIns="0" anchor="b">
            <a:normAutofit/>
          </a:bodyPr>
          <a:lstStyle>
            <a:lvl1pPr marL="0"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1955F8-7820-4DD9-A549-9898FBE975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70000" y="3168650"/>
            <a:ext cx="5283200" cy="1957388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554898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hoto Gall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FAA12C5D-3D73-4A4D-9372-D1D6A340DBD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266777" y="1384301"/>
            <a:ext cx="3022599" cy="3022599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CD25052-4927-469A-AF30-13B0197FE9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70000" y="4754563"/>
            <a:ext cx="3098800" cy="1584325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 b="0">
                <a:latin typeface="+mn-lt"/>
                <a:ea typeface="Roboto Slab Light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EB21495C-C769-46B0-A0B8-F5CABE55BF0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46600" y="1384300"/>
            <a:ext cx="3022599" cy="3022599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 dirty="0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D3FE502F-F7E3-40BB-BD48-46630E37251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823201" y="1384300"/>
            <a:ext cx="3022599" cy="3022599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 dirty="0"/>
          </a:p>
        </p:txBody>
      </p:sp>
      <p:sp>
        <p:nvSpPr>
          <p:cNvPr id="2" name="Partial Circle 1">
            <a:extLst>
              <a:ext uri="{FF2B5EF4-FFF2-40B4-BE49-F238E27FC236}">
                <a16:creationId xmlns:a16="http://schemas.microsoft.com/office/drawing/2014/main" id="{5BFA2A40-A998-45CE-BD22-88422DAFF131}"/>
              </a:ext>
            </a:extLst>
          </p:cNvPr>
          <p:cNvSpPr/>
          <p:nvPr userDrawn="1"/>
        </p:nvSpPr>
        <p:spPr>
          <a:xfrm>
            <a:off x="1270000" y="1384300"/>
            <a:ext cx="3022599" cy="3022599"/>
          </a:xfrm>
          <a:prstGeom prst="pie">
            <a:avLst>
              <a:gd name="adj1" fmla="val 0"/>
              <a:gd name="adj2" fmla="val 5419575"/>
            </a:avLst>
          </a:prstGeom>
          <a:noFill/>
          <a:ln w="142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v</a:t>
            </a:r>
          </a:p>
        </p:txBody>
      </p:sp>
      <p:sp>
        <p:nvSpPr>
          <p:cNvPr id="17" name="Partial Circle 16">
            <a:extLst>
              <a:ext uri="{FF2B5EF4-FFF2-40B4-BE49-F238E27FC236}">
                <a16:creationId xmlns:a16="http://schemas.microsoft.com/office/drawing/2014/main" id="{BD6B083E-DE41-4DF8-9CD2-C0743B015C53}"/>
              </a:ext>
            </a:extLst>
          </p:cNvPr>
          <p:cNvSpPr/>
          <p:nvPr userDrawn="1"/>
        </p:nvSpPr>
        <p:spPr>
          <a:xfrm>
            <a:off x="4546600" y="1398079"/>
            <a:ext cx="3022599" cy="3022599"/>
          </a:xfrm>
          <a:prstGeom prst="pie">
            <a:avLst>
              <a:gd name="adj1" fmla="val 0"/>
              <a:gd name="adj2" fmla="val 5419575"/>
            </a:avLst>
          </a:prstGeom>
          <a:noFill/>
          <a:ln w="142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v</a:t>
            </a:r>
          </a:p>
        </p:txBody>
      </p:sp>
      <p:sp>
        <p:nvSpPr>
          <p:cNvPr id="18" name="Partial Circle 17">
            <a:extLst>
              <a:ext uri="{FF2B5EF4-FFF2-40B4-BE49-F238E27FC236}">
                <a16:creationId xmlns:a16="http://schemas.microsoft.com/office/drawing/2014/main" id="{5CFEA9F7-B55C-4EF9-8D08-903A63BF8E22}"/>
              </a:ext>
            </a:extLst>
          </p:cNvPr>
          <p:cNvSpPr/>
          <p:nvPr userDrawn="1"/>
        </p:nvSpPr>
        <p:spPr>
          <a:xfrm>
            <a:off x="7823200" y="1384299"/>
            <a:ext cx="3022599" cy="3022599"/>
          </a:xfrm>
          <a:prstGeom prst="pie">
            <a:avLst>
              <a:gd name="adj1" fmla="val 0"/>
              <a:gd name="adj2" fmla="val 5419575"/>
            </a:avLst>
          </a:prstGeom>
          <a:noFill/>
          <a:ln w="142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v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18A31B74-D821-49FD-9B90-26221B505D35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4546600" y="4754563"/>
            <a:ext cx="3098800" cy="1584325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 b="0">
                <a:latin typeface="+mn-lt"/>
                <a:ea typeface="Roboto Slab Light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25E5B779-8C94-4A7B-9F11-E3E834217558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7823200" y="4754563"/>
            <a:ext cx="3098800" cy="1584325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 b="0">
                <a:latin typeface="+mn-lt"/>
                <a:ea typeface="Roboto Slab Light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1" name="Date Placeholder 4">
            <a:extLst>
              <a:ext uri="{FF2B5EF4-FFF2-40B4-BE49-F238E27FC236}">
                <a16:creationId xmlns:a16="http://schemas.microsoft.com/office/drawing/2014/main" id="{11DACF3A-0106-4AE8-B22E-2098126EEF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800" y="6346880"/>
            <a:ext cx="2743200" cy="365125"/>
          </a:xfrm>
        </p:spPr>
        <p:txBody>
          <a:bodyPr/>
          <a:lstStyle/>
          <a:p>
            <a:fld id="{5A63D2DD-F703-40A9-9418-B710F978BE23}" type="datetime1">
              <a:rPr lang="en-GB" smtClean="0"/>
              <a:t>27/08/2020</a:t>
            </a:fld>
            <a:endParaRPr lang="en-GB" dirty="0"/>
          </a:p>
        </p:txBody>
      </p:sp>
      <p:sp>
        <p:nvSpPr>
          <p:cNvPr id="22" name="Footer Placeholder 5">
            <a:extLst>
              <a:ext uri="{FF2B5EF4-FFF2-40B4-BE49-F238E27FC236}">
                <a16:creationId xmlns:a16="http://schemas.microsoft.com/office/drawing/2014/main" id="{D29F024F-1236-4A07-A14A-E4045741F5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4762"/>
            <a:ext cx="4114800" cy="365125"/>
          </a:xfrm>
        </p:spPr>
        <p:txBody>
          <a:bodyPr/>
          <a:lstStyle/>
          <a:p>
            <a:r>
              <a:rPr lang="en-GB" dirty="0"/>
              <a:t>ippf.org</a:t>
            </a:r>
          </a:p>
        </p:txBody>
      </p:sp>
      <p:sp>
        <p:nvSpPr>
          <p:cNvPr id="23" name="Slide Number Placeholder 6">
            <a:extLst>
              <a:ext uri="{FF2B5EF4-FFF2-40B4-BE49-F238E27FC236}">
                <a16:creationId xmlns:a16="http://schemas.microsoft.com/office/drawing/2014/main" id="{167A51AA-63E2-438C-97D0-5D3E5B840F6B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9271000" y="6334762"/>
            <a:ext cx="2743200" cy="365125"/>
          </a:xfrm>
        </p:spPr>
        <p:txBody>
          <a:bodyPr/>
          <a:lstStyle/>
          <a:p>
            <a:fld id="{2ACD1582-204A-4551-80CB-498B0EA8411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949983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hoto Gallery (squa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CD25052-4927-469A-AF30-13B0197FE9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70000" y="4754563"/>
            <a:ext cx="3098800" cy="1584325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 b="0">
                <a:latin typeface="+mn-lt"/>
                <a:ea typeface="Roboto Slab Light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18A31B74-D821-49FD-9B90-26221B505D35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4546600" y="4754563"/>
            <a:ext cx="3098800" cy="1584325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 b="0">
                <a:latin typeface="+mn-lt"/>
                <a:ea typeface="Roboto Slab Light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25E5B779-8C94-4A7B-9F11-E3E834217558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7823200" y="4754563"/>
            <a:ext cx="3098800" cy="1584325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 b="0">
                <a:latin typeface="+mn-lt"/>
                <a:ea typeface="Roboto Slab Light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2E139BEA-5E74-4489-99E1-034AA41F190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270000" y="1304925"/>
            <a:ext cx="3098800" cy="3175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 dirty="0"/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978A2E74-633E-4B31-B483-D17433DAB41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546600" y="1304925"/>
            <a:ext cx="3098800" cy="3175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 dirty="0"/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6CC96629-CD57-4B6A-B08D-4208C6033BAF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823200" y="1304925"/>
            <a:ext cx="3098800" cy="3175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 dirty="0"/>
          </a:p>
        </p:txBody>
      </p:sp>
      <p:sp>
        <p:nvSpPr>
          <p:cNvPr id="21" name="Date Placeholder 4">
            <a:extLst>
              <a:ext uri="{FF2B5EF4-FFF2-40B4-BE49-F238E27FC236}">
                <a16:creationId xmlns:a16="http://schemas.microsoft.com/office/drawing/2014/main" id="{2903658D-612D-4D1C-B624-D490F5FE39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800" y="6346880"/>
            <a:ext cx="2743200" cy="365125"/>
          </a:xfrm>
        </p:spPr>
        <p:txBody>
          <a:bodyPr/>
          <a:lstStyle/>
          <a:p>
            <a:fld id="{5A63D2DD-F703-40A9-9418-B710F978BE23}" type="datetime1">
              <a:rPr lang="en-GB" smtClean="0"/>
              <a:t>27/08/2020</a:t>
            </a:fld>
            <a:endParaRPr lang="en-GB" dirty="0"/>
          </a:p>
        </p:txBody>
      </p:sp>
      <p:sp>
        <p:nvSpPr>
          <p:cNvPr id="22" name="Footer Placeholder 5">
            <a:extLst>
              <a:ext uri="{FF2B5EF4-FFF2-40B4-BE49-F238E27FC236}">
                <a16:creationId xmlns:a16="http://schemas.microsoft.com/office/drawing/2014/main" id="{7B27D14F-6ABB-43FA-89C4-086B6FB137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4762"/>
            <a:ext cx="4114800" cy="365125"/>
          </a:xfrm>
        </p:spPr>
        <p:txBody>
          <a:bodyPr/>
          <a:lstStyle/>
          <a:p>
            <a:r>
              <a:rPr lang="en-GB" dirty="0"/>
              <a:t>ippf.org</a:t>
            </a:r>
          </a:p>
        </p:txBody>
      </p:sp>
      <p:sp>
        <p:nvSpPr>
          <p:cNvPr id="23" name="Slide Number Placeholder 6">
            <a:extLst>
              <a:ext uri="{FF2B5EF4-FFF2-40B4-BE49-F238E27FC236}">
                <a16:creationId xmlns:a16="http://schemas.microsoft.com/office/drawing/2014/main" id="{74BDD05C-6F53-4E46-9F45-4CC412970C55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9271000" y="6334762"/>
            <a:ext cx="2743200" cy="365125"/>
          </a:xfrm>
        </p:spPr>
        <p:txBody>
          <a:bodyPr/>
          <a:lstStyle/>
          <a:p>
            <a:fld id="{2ACD1582-204A-4551-80CB-498B0EA8411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538260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ll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FAA12C5D-3D73-4A4D-9372-D1D6A340DBD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270000" y="1053297"/>
            <a:ext cx="3098801" cy="18423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CD25052-4927-469A-AF30-13B0197FE9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70000" y="3180224"/>
            <a:ext cx="3098800" cy="50595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 b="0">
                <a:latin typeface="+mn-lt"/>
                <a:ea typeface="Roboto Slab Light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8BC63F3A-0B67-432C-A38D-FFE1B09A5AF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46600" y="1053296"/>
            <a:ext cx="3098800" cy="18423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 dirty="0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C05E6467-11A6-41BC-8B4C-83DF4A4751A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823200" y="1053295"/>
            <a:ext cx="3098800" cy="18423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 dirty="0"/>
          </a:p>
        </p:txBody>
      </p:sp>
      <p:sp>
        <p:nvSpPr>
          <p:cNvPr id="22" name="Picture Placeholder 2">
            <a:extLst>
              <a:ext uri="{FF2B5EF4-FFF2-40B4-BE49-F238E27FC236}">
                <a16:creationId xmlns:a16="http://schemas.microsoft.com/office/drawing/2014/main" id="{08A920EB-AA8E-44D4-AD9B-DA1CB4235CF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270000" y="3962402"/>
            <a:ext cx="3098801" cy="18423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 dirty="0"/>
          </a:p>
        </p:txBody>
      </p:sp>
      <p:sp>
        <p:nvSpPr>
          <p:cNvPr id="23" name="Picture Placeholder 2">
            <a:extLst>
              <a:ext uri="{FF2B5EF4-FFF2-40B4-BE49-F238E27FC236}">
                <a16:creationId xmlns:a16="http://schemas.microsoft.com/office/drawing/2014/main" id="{3BCE0498-0D11-49CB-844D-DB2345D8A16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546600" y="3962401"/>
            <a:ext cx="3098800" cy="18423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 dirty="0"/>
          </a:p>
        </p:txBody>
      </p:sp>
      <p:sp>
        <p:nvSpPr>
          <p:cNvPr id="24" name="Picture Placeholder 2">
            <a:extLst>
              <a:ext uri="{FF2B5EF4-FFF2-40B4-BE49-F238E27FC236}">
                <a16:creationId xmlns:a16="http://schemas.microsoft.com/office/drawing/2014/main" id="{CFE11524-A78E-41EB-98B8-5282A54DEA8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823200" y="3962400"/>
            <a:ext cx="3098800" cy="18423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 dirty="0"/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194B17CB-70C3-4E08-B0B8-2EAE4552125C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4546600" y="3180224"/>
            <a:ext cx="3098800" cy="50595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 b="0">
                <a:latin typeface="+mn-lt"/>
                <a:ea typeface="Roboto Slab Light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7303D22B-7157-4CFD-8F56-869518F35EFB}"/>
              </a:ext>
            </a:extLst>
          </p:cNvPr>
          <p:cNvSpPr>
            <a:spLocks noGrp="1"/>
          </p:cNvSpPr>
          <p:nvPr>
            <p:ph type="body" idx="19"/>
          </p:nvPr>
        </p:nvSpPr>
        <p:spPr>
          <a:xfrm>
            <a:off x="7825129" y="3180224"/>
            <a:ext cx="3098800" cy="50595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 b="0">
                <a:latin typeface="+mn-lt"/>
                <a:ea typeface="Roboto Slab Light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13A8A682-A95F-4742-855C-E48D2B0DDE34}"/>
              </a:ext>
            </a:extLst>
          </p:cNvPr>
          <p:cNvSpPr>
            <a:spLocks noGrp="1"/>
          </p:cNvSpPr>
          <p:nvPr>
            <p:ph type="body" idx="20"/>
          </p:nvPr>
        </p:nvSpPr>
        <p:spPr>
          <a:xfrm>
            <a:off x="1270000" y="6074235"/>
            <a:ext cx="3098800" cy="50595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 b="0">
                <a:latin typeface="+mn-lt"/>
                <a:ea typeface="Roboto Slab Light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676CE1EF-558E-4852-A19F-27DD29062B7D}"/>
              </a:ext>
            </a:extLst>
          </p:cNvPr>
          <p:cNvSpPr>
            <a:spLocks noGrp="1"/>
          </p:cNvSpPr>
          <p:nvPr>
            <p:ph type="body" idx="21"/>
          </p:nvPr>
        </p:nvSpPr>
        <p:spPr>
          <a:xfrm>
            <a:off x="4546600" y="6074235"/>
            <a:ext cx="3098800" cy="50595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 b="0">
                <a:latin typeface="+mn-lt"/>
                <a:ea typeface="Roboto Slab Light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787EB82A-289A-42DA-B315-D73C7C5A62AB}"/>
              </a:ext>
            </a:extLst>
          </p:cNvPr>
          <p:cNvSpPr>
            <a:spLocks noGrp="1"/>
          </p:cNvSpPr>
          <p:nvPr>
            <p:ph type="body" idx="22"/>
          </p:nvPr>
        </p:nvSpPr>
        <p:spPr>
          <a:xfrm>
            <a:off x="7825129" y="6074235"/>
            <a:ext cx="3098800" cy="50595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 b="0">
                <a:latin typeface="+mn-lt"/>
                <a:ea typeface="Roboto Slab Light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0" name="Date Placeholder 4">
            <a:extLst>
              <a:ext uri="{FF2B5EF4-FFF2-40B4-BE49-F238E27FC236}">
                <a16:creationId xmlns:a16="http://schemas.microsoft.com/office/drawing/2014/main" id="{E2DC088B-DF7B-4198-80A5-F3A2996E15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800" y="6346880"/>
            <a:ext cx="2743200" cy="365125"/>
          </a:xfrm>
        </p:spPr>
        <p:txBody>
          <a:bodyPr/>
          <a:lstStyle/>
          <a:p>
            <a:fld id="{5A63D2DD-F703-40A9-9418-B710F978BE23}" type="datetime1">
              <a:rPr lang="en-GB" smtClean="0"/>
              <a:t>27/08/2020</a:t>
            </a:fld>
            <a:endParaRPr lang="en-GB" dirty="0"/>
          </a:p>
        </p:txBody>
      </p:sp>
      <p:sp>
        <p:nvSpPr>
          <p:cNvPr id="31" name="Footer Placeholder 5">
            <a:extLst>
              <a:ext uri="{FF2B5EF4-FFF2-40B4-BE49-F238E27FC236}">
                <a16:creationId xmlns:a16="http://schemas.microsoft.com/office/drawing/2014/main" id="{CB5560D6-E3A2-40BB-A9AD-C90EBA7F5F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4762"/>
            <a:ext cx="4114800" cy="365125"/>
          </a:xfrm>
        </p:spPr>
        <p:txBody>
          <a:bodyPr/>
          <a:lstStyle/>
          <a:p>
            <a:r>
              <a:rPr lang="en-GB" dirty="0"/>
              <a:t>ippf.org</a:t>
            </a:r>
          </a:p>
        </p:txBody>
      </p:sp>
      <p:sp>
        <p:nvSpPr>
          <p:cNvPr id="32" name="Slide Number Placeholder 6">
            <a:extLst>
              <a:ext uri="{FF2B5EF4-FFF2-40B4-BE49-F238E27FC236}">
                <a16:creationId xmlns:a16="http://schemas.microsoft.com/office/drawing/2014/main" id="{AD2ED7AE-B13B-4D16-A3D3-C6D4FC0BB0AB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>
          <a:xfrm>
            <a:off x="9271000" y="6334762"/>
            <a:ext cx="2743200" cy="365125"/>
          </a:xfrm>
        </p:spPr>
        <p:txBody>
          <a:bodyPr/>
          <a:lstStyle/>
          <a:p>
            <a:fld id="{2ACD1582-204A-4551-80CB-498B0EA8411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252668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4449AE2B-2F4C-48D6-BEBF-9C7425894C5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8246660" cy="6858000"/>
          </a:xfrm>
          <a:custGeom>
            <a:avLst/>
            <a:gdLst>
              <a:gd name="connsiteX0" fmla="*/ 0 w 11059709"/>
              <a:gd name="connsiteY0" fmla="*/ 0 h 6858000"/>
              <a:gd name="connsiteX1" fmla="*/ 10047968 w 11059709"/>
              <a:gd name="connsiteY1" fmla="*/ 0 h 6858000"/>
              <a:gd name="connsiteX2" fmla="*/ 10116541 w 11059709"/>
              <a:gd name="connsiteY2" fmla="*/ 96735 h 6858000"/>
              <a:gd name="connsiteX3" fmla="*/ 10876774 w 11059709"/>
              <a:gd name="connsiteY3" fmla="*/ 1502692 h 6858000"/>
              <a:gd name="connsiteX4" fmla="*/ 10622758 w 11059709"/>
              <a:gd name="connsiteY4" fmla="*/ 6421730 h 6858000"/>
              <a:gd name="connsiteX5" fmla="*/ 10743906 w 11059709"/>
              <a:gd name="connsiteY5" fmla="*/ 6754777 h 6858000"/>
              <a:gd name="connsiteX6" fmla="*/ 10794052 w 11059709"/>
              <a:gd name="connsiteY6" fmla="*/ 6858000 h 6858000"/>
              <a:gd name="connsiteX7" fmla="*/ 0 w 11059709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059709" h="6858000">
                <a:moveTo>
                  <a:pt x="0" y="0"/>
                </a:moveTo>
                <a:lnTo>
                  <a:pt x="10047968" y="0"/>
                </a:lnTo>
                <a:lnTo>
                  <a:pt x="10116541" y="96735"/>
                </a:lnTo>
                <a:cubicBezTo>
                  <a:pt x="10351477" y="422052"/>
                  <a:pt x="10660112" y="820960"/>
                  <a:pt x="10876774" y="1502692"/>
                </a:cubicBezTo>
                <a:cubicBezTo>
                  <a:pt x="11555429" y="3638295"/>
                  <a:pt x="10087756" y="4648435"/>
                  <a:pt x="10622758" y="6421730"/>
                </a:cubicBezTo>
                <a:cubicBezTo>
                  <a:pt x="10656414" y="6533230"/>
                  <a:pt x="10696979" y="6644429"/>
                  <a:pt x="10743906" y="6754777"/>
                </a:cubicBezTo>
                <a:lnTo>
                  <a:pt x="10794052" y="6858000"/>
                </a:lnTo>
                <a:lnTo>
                  <a:pt x="0" y="6858000"/>
                </a:lnTo>
                <a:close/>
              </a:path>
            </a:pathLst>
          </a:custGeom>
          <a:blipFill>
            <a:blip r:embed="rId2"/>
            <a:stretch>
              <a:fillRect l="-34110"/>
            </a:stretch>
          </a:blipFill>
          <a:ln w="0">
            <a:solidFill>
              <a:schemeClr val="bg2"/>
            </a:solidFill>
          </a:ln>
        </p:spPr>
        <p:txBody>
          <a:bodyPr wrap="square">
            <a:noAutofit/>
          </a:bodyPr>
          <a:lstStyle/>
          <a:p>
            <a:endParaRPr lang="en-GB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FEE5778D-0B16-445A-8B5C-ACD4661CD0B3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8737600" y="1309688"/>
            <a:ext cx="3276600" cy="4754561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  <a:latin typeface="+mn-lt"/>
                <a:ea typeface="Roboto Slab Light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563006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D3636C4-102E-4FB4-80E2-8F98D0FD52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25FC0-FEA5-40FF-A690-DE071CF90512}" type="datetime1">
              <a:rPr lang="en-GB" smtClean="0"/>
              <a:t>27/08/2020</a:t>
            </a:fld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3363714-BD7D-4896-9849-7455ADDC2B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ippf.org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411768-11BC-45C5-BC17-56B4395DD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D1582-204A-4551-80CB-498B0EA8411F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Media Placeholder 6">
            <a:extLst>
              <a:ext uri="{FF2B5EF4-FFF2-40B4-BE49-F238E27FC236}">
                <a16:creationId xmlns:a16="http://schemas.microsoft.com/office/drawing/2014/main" id="{7995A00F-A4C3-43C4-A399-13F091801E8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851904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CFE26D-02F8-4945-8FE9-DC7D506B4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9478" y="401638"/>
            <a:ext cx="8572500" cy="90805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C9813E-74E8-4988-8B5A-1B3C1EF31C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8874" y="1592805"/>
            <a:ext cx="8572500" cy="4471445"/>
          </a:xfrm>
        </p:spPr>
        <p:txBody>
          <a:bodyPr tIns="180000"/>
          <a:lstStyle>
            <a:lvl1pPr marL="228600" indent="-228600">
              <a:buFont typeface="Arial" panose="020B0604020202020204" pitchFamily="34" charset="0"/>
              <a:buChar char="•"/>
              <a:defRPr/>
            </a:lvl1pPr>
            <a:lvl2pPr marL="685800" indent="-228600">
              <a:buFont typeface="Arial" panose="020B0604020202020204" pitchFamily="34" charset="0"/>
              <a:buChar char="•"/>
              <a:defRPr/>
            </a:lvl2pPr>
            <a:lvl3pPr marL="1143000" indent="-228600">
              <a:buFont typeface="Arial" panose="020B0604020202020204" pitchFamily="34" charset="0"/>
              <a:buChar char="•"/>
              <a:defRPr/>
            </a:lvl3pPr>
            <a:lvl4pPr marL="1600200" indent="-228600">
              <a:buFont typeface="Arial" panose="020B0604020202020204" pitchFamily="34" charset="0"/>
              <a:buChar char="•"/>
              <a:defRPr/>
            </a:lvl4pPr>
            <a:lvl5pPr marL="2057400" indent="-2286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01949A-2FCA-4104-A704-5145C8A230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wrap="square"/>
          <a:lstStyle/>
          <a:p>
            <a:fld id="{9D30C487-B02E-42EA-B254-A2D3FD6A8D08}" type="datetime1">
              <a:rPr lang="en-GB" smtClean="0"/>
              <a:t>27/08/2020</a:t>
            </a:fld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5DB460-E6FA-4359-9830-582A94FBB3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wrap="square"/>
          <a:lstStyle/>
          <a:p>
            <a:fld id="{2ACD1582-204A-4551-80CB-498B0EA8411F}" type="slidenum">
              <a:rPr lang="en-GB" smtClean="0"/>
              <a:t>‹#›</a:t>
            </a:fld>
            <a:endParaRPr lang="en-GB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DC051EA-17B2-48F4-A8F6-F855F610CCEC}"/>
              </a:ext>
            </a:extLst>
          </p:cNvPr>
          <p:cNvCxnSpPr>
            <a:cxnSpLocks/>
          </p:cNvCxnSpPr>
          <p:nvPr userDrawn="1"/>
        </p:nvCxnSpPr>
        <p:spPr>
          <a:xfrm>
            <a:off x="1268874" y="1332836"/>
            <a:ext cx="2007726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95074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artial Circle 18">
            <a:extLst>
              <a:ext uri="{FF2B5EF4-FFF2-40B4-BE49-F238E27FC236}">
                <a16:creationId xmlns:a16="http://schemas.microsoft.com/office/drawing/2014/main" id="{D6FD90CD-A9E2-48A6-A26E-2C79B815CCE5}"/>
              </a:ext>
            </a:extLst>
          </p:cNvPr>
          <p:cNvSpPr/>
          <p:nvPr userDrawn="1"/>
        </p:nvSpPr>
        <p:spPr>
          <a:xfrm>
            <a:off x="6731000" y="1333883"/>
            <a:ext cx="4076700" cy="4076700"/>
          </a:xfrm>
          <a:prstGeom prst="pie">
            <a:avLst>
              <a:gd name="adj1" fmla="val 0"/>
              <a:gd name="adj2" fmla="val 5416861"/>
            </a:avLst>
          </a:prstGeom>
          <a:noFill/>
          <a:ln w="142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12FD4B1-D519-441E-BBFD-D86451FEB9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0000" y="935037"/>
            <a:ext cx="5130800" cy="1960563"/>
          </a:xfrm>
        </p:spPr>
        <p:txBody>
          <a:bodyPr anchor="b">
            <a:no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B9173D-C12B-4798-A515-47131039D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D1582-204A-4551-80CB-498B0EA8411F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F88036-3969-4B25-B84A-7E4E706A49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70000" y="3168650"/>
            <a:ext cx="5130800" cy="1958975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12AD689E-36B9-4A10-BE09-8D1E298A391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31000" y="1333883"/>
            <a:ext cx="4076700" cy="4076700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55D20D74-FB68-48EA-9F62-7ECB0D12D1C4}"/>
              </a:ext>
            </a:extLst>
          </p:cNvPr>
          <p:cNvSpPr txBox="1">
            <a:spLocks/>
          </p:cNvSpPr>
          <p:nvPr userDrawn="1"/>
        </p:nvSpPr>
        <p:spPr>
          <a:xfrm>
            <a:off x="3658410" y="6346880"/>
            <a:ext cx="4875181" cy="365125"/>
          </a:xfrm>
          <a:prstGeom prst="rect">
            <a:avLst/>
          </a:prstGeom>
        </p:spPr>
        <p:txBody>
          <a:bodyPr vert="horz" wrap="square" lIns="0" tIns="0" rIns="0" bIns="0" rtlCol="0" anchor="b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latin typeface="Arial" panose="020B0604020202020204" pitchFamily="34" charset="0"/>
              </a:rPr>
              <a:t>Apply at: </a:t>
            </a:r>
            <a:r>
              <a:rPr lang="en-US" dirty="0">
                <a:latin typeface="Arial" panose="020B0604020202020204" pitchFamily="34" charset="0"/>
                <a:hlinkClick r:id="rId2"/>
              </a:rPr>
              <a:t>https://candidates.perrettlaver.com/vacancies/</a:t>
            </a:r>
            <a:r>
              <a:rPr lang="en-US" dirty="0">
                <a:latin typeface="Arial" panose="020B0604020202020204" pitchFamily="34" charset="0"/>
              </a:rPr>
              <a:t>, reference 4770</a:t>
            </a:r>
          </a:p>
        </p:txBody>
      </p:sp>
    </p:spTree>
    <p:extLst>
      <p:ext uri="{BB962C8B-B14F-4D97-AF65-F5344CB8AC3E}">
        <p14:creationId xmlns:p14="http://schemas.microsoft.com/office/powerpoint/2010/main" val="42585209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(squa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2FD4B1-D519-441E-BBFD-D86451FEB9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0000" y="935037"/>
            <a:ext cx="5130800" cy="1960563"/>
          </a:xfrm>
        </p:spPr>
        <p:txBody>
          <a:bodyPr anchor="b">
            <a:no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16156B-D0E9-489D-AF96-A8EB7732AF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3360A-FAED-4903-8A29-4D860F1555C6}" type="datetime1">
              <a:rPr lang="en-GB" smtClean="0"/>
              <a:t>27/08/2020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9CBD3F-394C-4E24-B19E-C8801701FA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ippf.org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B9173D-C12B-4798-A515-47131039D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D1582-204A-4551-80CB-498B0EA8411F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F88036-3969-4B25-B84A-7E4E706A49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70000" y="3168650"/>
            <a:ext cx="5130800" cy="1958975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Picture Placeholder 9">
            <a:extLst>
              <a:ext uri="{FF2B5EF4-FFF2-40B4-BE49-F238E27FC236}">
                <a16:creationId xmlns:a16="http://schemas.microsoft.com/office/drawing/2014/main" id="{0F0E1B46-4DD4-4BE1-BF45-C5B8219C724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31000" y="1333883"/>
            <a:ext cx="4076700" cy="40767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226191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44DE79-8977-4BF1-939B-0AF8995029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0000" y="401638"/>
            <a:ext cx="7467600" cy="90805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2A316C-AB4E-4125-AE70-E7533AFE9E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65239" y="1585913"/>
            <a:ext cx="4195762" cy="4478338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/>
            </a:lvl1pPr>
            <a:lvl2pPr marL="800100" indent="-342900">
              <a:buFont typeface="Arial" panose="020B0604020202020204" pitchFamily="34" charset="0"/>
              <a:buChar char="•"/>
              <a:defRPr/>
            </a:lvl2pPr>
            <a:lvl3pPr marL="1200150" indent="-285750">
              <a:buFont typeface="Arial" panose="020B0604020202020204" pitchFamily="34" charset="0"/>
              <a:buChar char="•"/>
              <a:defRPr/>
            </a:lvl3pPr>
            <a:lvl4pPr marL="1657350" indent="-285750">
              <a:buFont typeface="Arial" panose="020B0604020202020204" pitchFamily="34" charset="0"/>
              <a:buChar char="•"/>
              <a:defRPr/>
            </a:lvl4pPr>
            <a:lvl5pPr marL="2114550" indent="-28575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F87EC5-72F9-476E-A1A1-6CB1CD9A51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38801" y="1585913"/>
            <a:ext cx="4195762" cy="4478338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/>
            </a:lvl1pPr>
            <a:lvl2pPr marL="800100" indent="-342900">
              <a:buFont typeface="Arial" panose="020B0604020202020204" pitchFamily="34" charset="0"/>
              <a:buChar char="•"/>
              <a:defRPr/>
            </a:lvl2pPr>
            <a:lvl3pPr marL="1200150" indent="-285750">
              <a:buFont typeface="Arial" panose="020B0604020202020204" pitchFamily="34" charset="0"/>
              <a:buChar char="•"/>
              <a:defRPr/>
            </a:lvl3pPr>
            <a:lvl4pPr marL="1657350" indent="-285750">
              <a:buFont typeface="Arial" panose="020B0604020202020204" pitchFamily="34" charset="0"/>
              <a:buChar char="•"/>
              <a:defRPr/>
            </a:lvl4pPr>
            <a:lvl5pPr marL="2114550" indent="-28575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15633A-04DD-4C27-BA55-D12E588BE6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wrap="square"/>
          <a:lstStyle/>
          <a:p>
            <a:fld id="{483EEE89-D62B-4FF8-9FB2-3514EFD3266E}" type="datetime1">
              <a:rPr lang="en-GB" smtClean="0"/>
              <a:t>27/08/2020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8B724A-937A-46B3-B68B-00ABD00A0B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ippf.org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197FAE-A1F7-4515-9664-A4D6A1DEC4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wrap="square"/>
          <a:lstStyle/>
          <a:p>
            <a:fld id="{2ACD1582-204A-4551-80CB-498B0EA8411F}" type="slidenum">
              <a:rPr lang="en-GB" smtClean="0"/>
              <a:t>‹#›</a:t>
            </a:fld>
            <a:endParaRPr lang="en-GB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211D57E-B433-4B7F-B0FD-709255AE58BF}"/>
              </a:ext>
            </a:extLst>
          </p:cNvPr>
          <p:cNvCxnSpPr>
            <a:cxnSpLocks/>
          </p:cNvCxnSpPr>
          <p:nvPr userDrawn="1"/>
        </p:nvCxnSpPr>
        <p:spPr>
          <a:xfrm>
            <a:off x="1268874" y="1332836"/>
            <a:ext cx="2007726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96777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D2ACE1-2C77-428C-8954-776A6A5D7B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0000" y="401638"/>
            <a:ext cx="9347200" cy="90805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6D0D98-5BE4-4185-8255-9AD2A9567D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65237" y="4756149"/>
            <a:ext cx="4195763" cy="1603403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 b="0">
                <a:latin typeface="+mn-lt"/>
                <a:ea typeface="Roboto Slab Light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85DE856-C7CA-46AC-948B-027C1C1016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97AD6-9EFF-49CB-A310-262D51F3565A}" type="datetime1">
              <a:rPr lang="en-GB" smtClean="0"/>
              <a:t>27/08/2020</a:t>
            </a:fld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B76F1D5-16DB-46E9-8AED-BD807994F7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ippf.org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DCA22B0-B476-4EA5-9510-07D5B9BCA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D1582-204A-4551-80CB-498B0EA8411F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42E70E3-0E81-44AD-9FC6-AA6D0D70A66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1265239" y="1585913"/>
            <a:ext cx="4195762" cy="2894012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/>
            </a:lvl1pPr>
            <a:lvl2pPr marL="800100" indent="-342900">
              <a:buFont typeface="Arial" panose="020B0604020202020204" pitchFamily="34" charset="0"/>
              <a:buChar char="•"/>
              <a:defRPr/>
            </a:lvl2pPr>
            <a:lvl3pPr marL="1200150" indent="-285750">
              <a:buFont typeface="Arial" panose="020B0604020202020204" pitchFamily="34" charset="0"/>
              <a:buChar char="•"/>
              <a:defRPr/>
            </a:lvl3pPr>
            <a:lvl4pPr marL="1657350" indent="-285750">
              <a:buFont typeface="Arial" panose="020B0604020202020204" pitchFamily="34" charset="0"/>
              <a:buChar char="•"/>
              <a:defRPr/>
            </a:lvl4pPr>
            <a:lvl5pPr marL="2114550" indent="-28575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FD43761E-F195-4392-924E-F26AAC460F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38801" y="1585913"/>
            <a:ext cx="4195762" cy="2894012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/>
            </a:lvl1pPr>
            <a:lvl2pPr marL="800100" indent="-342900">
              <a:buFont typeface="Arial" panose="020B0604020202020204" pitchFamily="34" charset="0"/>
              <a:buChar char="•"/>
              <a:defRPr/>
            </a:lvl2pPr>
            <a:lvl3pPr marL="1200150" indent="-285750">
              <a:buFont typeface="Arial" panose="020B0604020202020204" pitchFamily="34" charset="0"/>
              <a:buChar char="•"/>
              <a:defRPr/>
            </a:lvl3pPr>
            <a:lvl4pPr marL="1657350" indent="-285750">
              <a:buFont typeface="Arial" panose="020B0604020202020204" pitchFamily="34" charset="0"/>
              <a:buChar char="•"/>
              <a:defRPr/>
            </a:lvl4pPr>
            <a:lvl5pPr marL="2114550" indent="-28575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9EC8E552-3D69-4E29-978C-6E90DA2CD097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5634037" y="4756149"/>
            <a:ext cx="4195763" cy="1603403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 b="0">
                <a:latin typeface="+mn-lt"/>
                <a:ea typeface="Roboto Slab Light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B5C6ADD-A9D1-46A1-A72B-EB238BAFD73C}"/>
              </a:ext>
            </a:extLst>
          </p:cNvPr>
          <p:cNvCxnSpPr>
            <a:cxnSpLocks/>
          </p:cNvCxnSpPr>
          <p:nvPr userDrawn="1"/>
        </p:nvCxnSpPr>
        <p:spPr>
          <a:xfrm>
            <a:off x="1268874" y="1332836"/>
            <a:ext cx="2007726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92495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DA2DDC-A896-4800-8331-EFA6F1AD01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70001" y="1602431"/>
            <a:ext cx="4191000" cy="4461819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46C7CA-EB83-4311-A7A3-79AB16DC2A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3D2DD-F703-40A9-9418-B710F978BE23}" type="datetime1">
              <a:rPr lang="en-GB" smtClean="0"/>
              <a:t>27/08/2020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AE031D-352C-478E-9B03-B47619E07D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ippf.org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E60F24-9D20-4B06-ACD6-F1003CBE6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D1582-204A-4551-80CB-498B0EA8411F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1C88B902-9172-40CB-A355-78712714E0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0000" y="401638"/>
            <a:ext cx="8293100" cy="90805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6" name="Partial Circle 15">
            <a:extLst>
              <a:ext uri="{FF2B5EF4-FFF2-40B4-BE49-F238E27FC236}">
                <a16:creationId xmlns:a16="http://schemas.microsoft.com/office/drawing/2014/main" id="{C5D1C9CE-5F72-4006-8471-6448D4ABF045}"/>
              </a:ext>
            </a:extLst>
          </p:cNvPr>
          <p:cNvSpPr/>
          <p:nvPr userDrawn="1"/>
        </p:nvSpPr>
        <p:spPr>
          <a:xfrm>
            <a:off x="6731000" y="1584325"/>
            <a:ext cx="4076700" cy="4076700"/>
          </a:xfrm>
          <a:prstGeom prst="pie">
            <a:avLst>
              <a:gd name="adj1" fmla="val 0"/>
              <a:gd name="adj2" fmla="val 5416861"/>
            </a:avLst>
          </a:prstGeom>
          <a:noFill/>
          <a:ln w="142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7" name="Picture Placeholder 9">
            <a:extLst>
              <a:ext uri="{FF2B5EF4-FFF2-40B4-BE49-F238E27FC236}">
                <a16:creationId xmlns:a16="http://schemas.microsoft.com/office/drawing/2014/main" id="{F5D8416B-3EBF-4D1F-B16F-F7E9ED0AB89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31000" y="1584325"/>
            <a:ext cx="4076700" cy="4076700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D42A718-8C94-4C03-B216-B798A8D09866}"/>
              </a:ext>
            </a:extLst>
          </p:cNvPr>
          <p:cNvCxnSpPr>
            <a:cxnSpLocks/>
          </p:cNvCxnSpPr>
          <p:nvPr userDrawn="1"/>
        </p:nvCxnSpPr>
        <p:spPr>
          <a:xfrm>
            <a:off x="1268874" y="1332836"/>
            <a:ext cx="2007726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09984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 (squa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DA2DDC-A896-4800-8331-EFA6F1AD01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70001" y="1602431"/>
            <a:ext cx="4191000" cy="4461819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46C7CA-EB83-4311-A7A3-79AB16DC2A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3D2DD-F703-40A9-9418-B710F978BE23}" type="datetime1">
              <a:rPr lang="en-GB" smtClean="0"/>
              <a:t>27/08/2020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AE031D-352C-478E-9B03-B47619E07D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ippf.org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E60F24-9D20-4B06-ACD6-F1003CBE6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D1582-204A-4551-80CB-498B0EA8411F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1C88B902-9172-40CB-A355-78712714E0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0000" y="401638"/>
            <a:ext cx="8293100" cy="90805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D42A718-8C94-4C03-B216-B798A8D09866}"/>
              </a:ext>
            </a:extLst>
          </p:cNvPr>
          <p:cNvCxnSpPr>
            <a:cxnSpLocks/>
          </p:cNvCxnSpPr>
          <p:nvPr userDrawn="1"/>
        </p:nvCxnSpPr>
        <p:spPr>
          <a:xfrm>
            <a:off x="1268874" y="1332836"/>
            <a:ext cx="2007726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96F08282-8C30-46F3-A5D3-9A5E094CE40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31000" y="1584325"/>
            <a:ext cx="4076700" cy="40767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304441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DA2DDC-A896-4800-8331-EFA6F1AD01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280400" y="1592263"/>
            <a:ext cx="3098800" cy="447198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46C7CA-EB83-4311-A7A3-79AB16DC2A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3D2DD-F703-40A9-9418-B710F978BE23}" type="datetime1">
              <a:rPr lang="en-GB" smtClean="0"/>
              <a:t>27/08/2020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AE031D-352C-478E-9B03-B47619E07D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ippf.org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E60F24-9D20-4B06-ACD6-F1003CBE6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D1582-204A-4551-80CB-498B0EA8411F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1C88B902-9172-40CB-A355-78712714E0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0000" y="401638"/>
            <a:ext cx="8293100" cy="90805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D9A68F-9A69-4367-8857-FEB622731E8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270000" y="1592263"/>
            <a:ext cx="6375400" cy="4471987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884DD35-762E-4444-B8FE-EFD540C9DF6F}"/>
              </a:ext>
            </a:extLst>
          </p:cNvPr>
          <p:cNvCxnSpPr>
            <a:cxnSpLocks/>
          </p:cNvCxnSpPr>
          <p:nvPr userDrawn="1"/>
        </p:nvCxnSpPr>
        <p:spPr>
          <a:xfrm>
            <a:off x="1268874" y="1332836"/>
            <a:ext cx="2007726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67926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candidates.perrettlaver.com/vacancies/" TargetMode="Externa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raphic 15">
            <a:extLst>
              <a:ext uri="{FF2B5EF4-FFF2-40B4-BE49-F238E27FC236}">
                <a16:creationId xmlns:a16="http://schemas.microsoft.com/office/drawing/2014/main" id="{D2652D60-B054-4A18-876E-2D5F2587826A}"/>
              </a:ext>
            </a:extLst>
          </p:cNvPr>
          <p:cNvSpPr/>
          <p:nvPr userDrawn="1"/>
        </p:nvSpPr>
        <p:spPr>
          <a:xfrm>
            <a:off x="-7640536" y="3495675"/>
            <a:ext cx="13471321" cy="7520146"/>
          </a:xfrm>
          <a:custGeom>
            <a:avLst/>
            <a:gdLst>
              <a:gd name="connsiteX0" fmla="*/ 6734271 w 7345656"/>
              <a:gd name="connsiteY0" fmla="*/ 876757 h 4100593"/>
              <a:gd name="connsiteX1" fmla="*/ 6734271 w 7345656"/>
              <a:gd name="connsiteY1" fmla="*/ 3851414 h 4100593"/>
              <a:gd name="connsiteX2" fmla="*/ 4702588 w 7345656"/>
              <a:gd name="connsiteY2" fmla="*/ 3851414 h 4100593"/>
              <a:gd name="connsiteX3" fmla="*/ 3486246 w 7345656"/>
              <a:gd name="connsiteY3" fmla="*/ 3134182 h 4100593"/>
              <a:gd name="connsiteX4" fmla="*/ 1095471 w 7345656"/>
              <a:gd name="connsiteY4" fmla="*/ 3686632 h 4100593"/>
              <a:gd name="connsiteX5" fmla="*/ 95 w 7345656"/>
              <a:gd name="connsiteY5" fmla="*/ 2105482 h 4100593"/>
              <a:gd name="connsiteX6" fmla="*/ 2476596 w 7345656"/>
              <a:gd name="connsiteY6" fmla="*/ 457 h 4100593"/>
              <a:gd name="connsiteX7" fmla="*/ 5200746 w 7345656"/>
              <a:gd name="connsiteY7" fmla="*/ 1048207 h 4100593"/>
              <a:gd name="connsiteX8" fmla="*/ 6734271 w 7345656"/>
              <a:gd name="connsiteY8" fmla="*/ 876757 h 4100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45656" h="4100593">
                <a:moveTo>
                  <a:pt x="6734271" y="876757"/>
                </a:moveTo>
                <a:cubicBezTo>
                  <a:pt x="7461981" y="1289189"/>
                  <a:pt x="7632478" y="3193237"/>
                  <a:pt x="6734271" y="3851414"/>
                </a:cubicBezTo>
                <a:cubicBezTo>
                  <a:pt x="6028468" y="4368622"/>
                  <a:pt x="4913091" y="3933329"/>
                  <a:pt x="4702588" y="3851414"/>
                </a:cubicBezTo>
                <a:cubicBezTo>
                  <a:pt x="3982498" y="3571379"/>
                  <a:pt x="4023456" y="3258007"/>
                  <a:pt x="3486246" y="3134182"/>
                </a:cubicBezTo>
                <a:cubicBezTo>
                  <a:pt x="2478501" y="2903677"/>
                  <a:pt x="1944148" y="3917137"/>
                  <a:pt x="1095471" y="3686632"/>
                </a:cubicBezTo>
                <a:cubicBezTo>
                  <a:pt x="466821" y="3516134"/>
                  <a:pt x="7715" y="2755087"/>
                  <a:pt x="95" y="2105482"/>
                </a:cubicBezTo>
                <a:cubicBezTo>
                  <a:pt x="-13240" y="961529"/>
                  <a:pt x="1372648" y="-24308"/>
                  <a:pt x="2476596" y="457"/>
                </a:cubicBezTo>
                <a:cubicBezTo>
                  <a:pt x="3573876" y="26174"/>
                  <a:pt x="3872961" y="1038682"/>
                  <a:pt x="5200746" y="1048207"/>
                </a:cubicBezTo>
                <a:cubicBezTo>
                  <a:pt x="6048471" y="1054874"/>
                  <a:pt x="6326601" y="646252"/>
                  <a:pt x="6734271" y="876757"/>
                </a:cubicBezTo>
                <a:close/>
              </a:path>
            </a:pathLst>
          </a:cu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18" name="Graphic 11">
            <a:extLst>
              <a:ext uri="{FF2B5EF4-FFF2-40B4-BE49-F238E27FC236}">
                <a16:creationId xmlns:a16="http://schemas.microsoft.com/office/drawing/2014/main" id="{3821D1F4-3042-438E-ACAB-08E07FCEC5E3}"/>
              </a:ext>
            </a:extLst>
          </p:cNvPr>
          <p:cNvSpPr/>
          <p:nvPr userDrawn="1"/>
        </p:nvSpPr>
        <p:spPr>
          <a:xfrm rot="13518623">
            <a:off x="4973625" y="-1478119"/>
            <a:ext cx="12396540" cy="6920167"/>
          </a:xfrm>
          <a:custGeom>
            <a:avLst/>
            <a:gdLst>
              <a:gd name="connsiteX0" fmla="*/ 6734271 w 7345656"/>
              <a:gd name="connsiteY0" fmla="*/ 876757 h 4100593"/>
              <a:gd name="connsiteX1" fmla="*/ 6734271 w 7345656"/>
              <a:gd name="connsiteY1" fmla="*/ 3851414 h 4100593"/>
              <a:gd name="connsiteX2" fmla="*/ 4702588 w 7345656"/>
              <a:gd name="connsiteY2" fmla="*/ 3851414 h 4100593"/>
              <a:gd name="connsiteX3" fmla="*/ 3486246 w 7345656"/>
              <a:gd name="connsiteY3" fmla="*/ 3134182 h 4100593"/>
              <a:gd name="connsiteX4" fmla="*/ 1095471 w 7345656"/>
              <a:gd name="connsiteY4" fmla="*/ 3686632 h 4100593"/>
              <a:gd name="connsiteX5" fmla="*/ 95 w 7345656"/>
              <a:gd name="connsiteY5" fmla="*/ 2105482 h 4100593"/>
              <a:gd name="connsiteX6" fmla="*/ 2476596 w 7345656"/>
              <a:gd name="connsiteY6" fmla="*/ 457 h 4100593"/>
              <a:gd name="connsiteX7" fmla="*/ 5200746 w 7345656"/>
              <a:gd name="connsiteY7" fmla="*/ 1048207 h 4100593"/>
              <a:gd name="connsiteX8" fmla="*/ 6734271 w 7345656"/>
              <a:gd name="connsiteY8" fmla="*/ 876757 h 4100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45656" h="4100593">
                <a:moveTo>
                  <a:pt x="6734271" y="876757"/>
                </a:moveTo>
                <a:cubicBezTo>
                  <a:pt x="7461981" y="1289189"/>
                  <a:pt x="7632478" y="3193237"/>
                  <a:pt x="6734271" y="3851414"/>
                </a:cubicBezTo>
                <a:cubicBezTo>
                  <a:pt x="6028468" y="4368622"/>
                  <a:pt x="4913091" y="3933329"/>
                  <a:pt x="4702588" y="3851414"/>
                </a:cubicBezTo>
                <a:cubicBezTo>
                  <a:pt x="3982498" y="3570427"/>
                  <a:pt x="4022503" y="3258007"/>
                  <a:pt x="3486246" y="3134182"/>
                </a:cubicBezTo>
                <a:cubicBezTo>
                  <a:pt x="2478501" y="2903677"/>
                  <a:pt x="1944148" y="3917137"/>
                  <a:pt x="1095471" y="3686632"/>
                </a:cubicBezTo>
                <a:cubicBezTo>
                  <a:pt x="466821" y="3516134"/>
                  <a:pt x="7715" y="2754134"/>
                  <a:pt x="95" y="2105482"/>
                </a:cubicBezTo>
                <a:cubicBezTo>
                  <a:pt x="-13240" y="961529"/>
                  <a:pt x="1372648" y="-24308"/>
                  <a:pt x="2476596" y="457"/>
                </a:cubicBezTo>
                <a:cubicBezTo>
                  <a:pt x="3573876" y="25222"/>
                  <a:pt x="3872961" y="1037729"/>
                  <a:pt x="5200746" y="1048207"/>
                </a:cubicBezTo>
                <a:cubicBezTo>
                  <a:pt x="6048471" y="1054874"/>
                  <a:pt x="6326601" y="646252"/>
                  <a:pt x="6734271" y="876757"/>
                </a:cubicBezTo>
                <a:close/>
              </a:path>
            </a:pathLst>
          </a:custGeo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26BBC96-6499-4F43-ACC6-4397E0A53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0000" y="393645"/>
            <a:ext cx="7467600" cy="908050"/>
          </a:xfrm>
          <a:prstGeom prst="rect">
            <a:avLst/>
          </a:prstGeom>
          <a:noFill/>
        </p:spPr>
        <p:txBody>
          <a:bodyPr vert="horz" lIns="0" tIns="0" rIns="0" bIns="0" rtlCol="0" anchor="b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3B9B06-8C0C-42E6-8667-6E63D3CE5B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70000" y="1584325"/>
            <a:ext cx="7467600" cy="447992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9963B3-295B-4A43-A1FE-99B3171647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77800" y="6346880"/>
            <a:ext cx="2743200" cy="365125"/>
          </a:xfrm>
          <a:prstGeom prst="rect">
            <a:avLst/>
          </a:prstGeom>
        </p:spPr>
        <p:txBody>
          <a:bodyPr vert="horz" wrap="square" lIns="0" tIns="0" rIns="0" bIns="0" rtlCol="0" anchor="b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5A28BC-4F9A-46DA-B379-C3659D45F462}" type="datetime1">
              <a:rPr lang="en-GB" smtClean="0"/>
              <a:t>27/08/2020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1028F3-FBD7-454C-B4CB-06F2BB4BFA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599" y="6334762"/>
            <a:ext cx="4875181" cy="365125"/>
          </a:xfrm>
          <a:prstGeom prst="rect">
            <a:avLst/>
          </a:prstGeom>
        </p:spPr>
        <p:txBody>
          <a:bodyPr vert="horz" wrap="square" lIns="0" tIns="0" rIns="0" bIns="0" rtlCol="0" anchor="b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en-US" sz="1200" b="0" i="0" dirty="0">
                <a:effectLst/>
                <a:latin typeface="Arial" panose="020B0604020202020204" pitchFamily="34" charset="0"/>
              </a:rPr>
              <a:t>Apply at: </a:t>
            </a:r>
            <a:r>
              <a:rPr lang="en-US" sz="1200" b="0" i="0" dirty="0">
                <a:effectLst/>
                <a:latin typeface="Arial" panose="020B0604020202020204" pitchFamily="34" charset="0"/>
                <a:hlinkClick r:id="rId14"/>
              </a:rPr>
              <a:t>https://candidates.perrettlaver.com/vacancies/</a:t>
            </a:r>
            <a:r>
              <a:rPr lang="en-US" sz="1200" b="0" i="0" dirty="0">
                <a:effectLst/>
                <a:latin typeface="Arial" panose="020B0604020202020204" pitchFamily="34" charset="0"/>
              </a:rPr>
              <a:t>, reference 4770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358E88-8EAE-4499-B8BB-32E97A62BD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71000" y="6334762"/>
            <a:ext cx="2743200" cy="365125"/>
          </a:xfrm>
          <a:prstGeom prst="rect">
            <a:avLst/>
          </a:prstGeom>
        </p:spPr>
        <p:txBody>
          <a:bodyPr vert="horz" wrap="square" lIns="0" tIns="0" rIns="0" bIns="0" rtlCol="0" anchor="b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CD1582-204A-4551-80CB-498B0EA8411F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15" name="Picture 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D12FDD2B-1A3F-43F2-954A-4C6A19571C2D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500" y="228600"/>
            <a:ext cx="2250774" cy="657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56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71" r:id="rId4"/>
    <p:sldLayoutId id="2147483652" r:id="rId5"/>
    <p:sldLayoutId id="2147483653" r:id="rId6"/>
    <p:sldLayoutId id="2147483657" r:id="rId7"/>
    <p:sldLayoutId id="2147483672" r:id="rId8"/>
    <p:sldLayoutId id="2147483669" r:id="rId9"/>
    <p:sldLayoutId id="2147483655" r:id="rId10"/>
    <p:sldLayoutId id="2147483673" r:id="rId11"/>
    <p:sldLayoutId id="2147483670" r:id="rId12"/>
  </p:sldLayoutIdLst>
  <p:hf hdr="0"/>
  <p:txStyles>
    <p:titleStyle>
      <a:lvl1pPr marL="0"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lnSpc>
          <a:spcPct val="9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800100" indent="-3429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200150" indent="-28575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57350" indent="-28575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114550" indent="-28575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userDrawn="1">
          <p15:clr>
            <a:srgbClr val="F26B43"/>
          </p15:clr>
        </p15:guide>
        <p15:guide id="2" pos="7680" userDrawn="1">
          <p15:clr>
            <a:srgbClr val="F26B43"/>
          </p15:clr>
        </p15:guide>
        <p15:guide id="3" pos="112" userDrawn="1">
          <p15:clr>
            <a:srgbClr val="F26B43"/>
          </p15:clr>
        </p15:guide>
        <p15:guide id="4" pos="688" userDrawn="1">
          <p15:clr>
            <a:srgbClr val="F26B43"/>
          </p15:clr>
        </p15:guide>
        <p15:guide id="5" pos="800" userDrawn="1">
          <p15:clr>
            <a:srgbClr val="F26B43"/>
          </p15:clr>
        </p15:guide>
        <p15:guide id="6" pos="1376" userDrawn="1">
          <p15:clr>
            <a:srgbClr val="F26B43"/>
          </p15:clr>
        </p15:guide>
        <p15:guide id="7" pos="1488" userDrawn="1">
          <p15:clr>
            <a:srgbClr val="F26B43"/>
          </p15:clr>
        </p15:guide>
        <p15:guide id="8" pos="2064" userDrawn="1">
          <p15:clr>
            <a:srgbClr val="F26B43"/>
          </p15:clr>
        </p15:guide>
        <p15:guide id="9" pos="2176" userDrawn="1">
          <p15:clr>
            <a:srgbClr val="F26B43"/>
          </p15:clr>
        </p15:guide>
        <p15:guide id="10" pos="2752" userDrawn="1">
          <p15:clr>
            <a:srgbClr val="F26B43"/>
          </p15:clr>
        </p15:guide>
        <p15:guide id="11" pos="2864" userDrawn="1">
          <p15:clr>
            <a:srgbClr val="F26B43"/>
          </p15:clr>
        </p15:guide>
        <p15:guide id="12" pos="3440" userDrawn="1">
          <p15:clr>
            <a:srgbClr val="F26B43"/>
          </p15:clr>
        </p15:guide>
        <p15:guide id="13" pos="3552" userDrawn="1">
          <p15:clr>
            <a:srgbClr val="F26B43"/>
          </p15:clr>
        </p15:guide>
        <p15:guide id="14" pos="4128" userDrawn="1">
          <p15:clr>
            <a:srgbClr val="F26B43"/>
          </p15:clr>
        </p15:guide>
        <p15:guide id="15" pos="4240" userDrawn="1">
          <p15:clr>
            <a:srgbClr val="F26B43"/>
          </p15:clr>
        </p15:guide>
        <p15:guide id="16" pos="4816" userDrawn="1">
          <p15:clr>
            <a:srgbClr val="F26B43"/>
          </p15:clr>
        </p15:guide>
        <p15:guide id="17" pos="4928" userDrawn="1">
          <p15:clr>
            <a:srgbClr val="F26B43"/>
          </p15:clr>
        </p15:guide>
        <p15:guide id="18" pos="5504" userDrawn="1">
          <p15:clr>
            <a:srgbClr val="F26B43"/>
          </p15:clr>
        </p15:guide>
        <p15:guide id="19" pos="5616" userDrawn="1">
          <p15:clr>
            <a:srgbClr val="F26B43"/>
          </p15:clr>
        </p15:guide>
        <p15:guide id="20" pos="6192" userDrawn="1">
          <p15:clr>
            <a:srgbClr val="F26B43"/>
          </p15:clr>
        </p15:guide>
        <p15:guide id="21" pos="6304" userDrawn="1">
          <p15:clr>
            <a:srgbClr val="F26B43"/>
          </p15:clr>
        </p15:guide>
        <p15:guide id="22" pos="6880" userDrawn="1">
          <p15:clr>
            <a:srgbClr val="F26B43"/>
          </p15:clr>
        </p15:guide>
        <p15:guide id="23" pos="6992" userDrawn="1">
          <p15:clr>
            <a:srgbClr val="F26B43"/>
          </p15:clr>
        </p15:guide>
        <p15:guide id="24" pos="7568" userDrawn="1">
          <p15:clr>
            <a:srgbClr val="F26B43"/>
          </p15:clr>
        </p15:guide>
        <p15:guide id="25" orient="horz" userDrawn="1">
          <p15:clr>
            <a:srgbClr val="F26B43"/>
          </p15:clr>
        </p15:guide>
        <p15:guide id="26" orient="horz" pos="4320" userDrawn="1">
          <p15:clr>
            <a:srgbClr val="F26B43"/>
          </p15:clr>
        </p15:guide>
        <p15:guide id="27" orient="horz" pos="326" userDrawn="1">
          <p15:clr>
            <a:srgbClr val="F26B43"/>
          </p15:clr>
        </p15:guide>
        <p15:guide id="28" orient="horz" pos="499" userDrawn="1">
          <p15:clr>
            <a:srgbClr val="F26B43"/>
          </p15:clr>
        </p15:guide>
        <p15:guide id="29" orient="horz" pos="822" userDrawn="1">
          <p15:clr>
            <a:srgbClr val="F26B43"/>
          </p15:clr>
        </p15:guide>
        <p15:guide id="30" orient="horz" pos="1003" userDrawn="1">
          <p15:clr>
            <a:srgbClr val="F26B43"/>
          </p15:clr>
        </p15:guide>
        <p15:guide id="31" orient="horz" pos="1324" userDrawn="1">
          <p15:clr>
            <a:srgbClr val="F26B43"/>
          </p15:clr>
        </p15:guide>
        <p15:guide id="32" orient="horz" pos="1497" userDrawn="1">
          <p15:clr>
            <a:srgbClr val="F26B43"/>
          </p15:clr>
        </p15:guide>
        <p15:guide id="33" orient="horz" pos="1824" userDrawn="1">
          <p15:clr>
            <a:srgbClr val="F26B43"/>
          </p15:clr>
        </p15:guide>
        <p15:guide id="34" orient="horz" pos="1996" userDrawn="1">
          <p15:clr>
            <a:srgbClr val="F26B43"/>
          </p15:clr>
        </p15:guide>
        <p15:guide id="35" orient="horz" pos="2323" userDrawn="1">
          <p15:clr>
            <a:srgbClr val="F26B43"/>
          </p15:clr>
        </p15:guide>
        <p15:guide id="36" orient="horz" pos="2496" userDrawn="1">
          <p15:clr>
            <a:srgbClr val="F26B43"/>
          </p15:clr>
        </p15:guide>
        <p15:guide id="37" orient="horz" pos="2822" userDrawn="1">
          <p15:clr>
            <a:srgbClr val="F26B43"/>
          </p15:clr>
        </p15:guide>
        <p15:guide id="38" orient="horz" pos="2995" userDrawn="1">
          <p15:clr>
            <a:srgbClr val="F26B43"/>
          </p15:clr>
        </p15:guide>
        <p15:guide id="39" orient="horz" pos="3321" userDrawn="1">
          <p15:clr>
            <a:srgbClr val="F26B43"/>
          </p15:clr>
        </p15:guide>
        <p15:guide id="40" orient="horz" pos="3494" userDrawn="1">
          <p15:clr>
            <a:srgbClr val="F26B43"/>
          </p15:clr>
        </p15:guide>
        <p15:guide id="41" orient="horz" pos="3820" userDrawn="1">
          <p15:clr>
            <a:srgbClr val="F26B43"/>
          </p15:clr>
        </p15:guide>
        <p15:guide id="42" orient="horz" pos="3993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raphic 11">
            <a:extLst>
              <a:ext uri="{FF2B5EF4-FFF2-40B4-BE49-F238E27FC236}">
                <a16:creationId xmlns:a16="http://schemas.microsoft.com/office/drawing/2014/main" id="{67F0D0C5-D090-482D-B286-B67E6C4B6B01}"/>
              </a:ext>
            </a:extLst>
          </p:cNvPr>
          <p:cNvSpPr/>
          <p:nvPr userDrawn="1"/>
        </p:nvSpPr>
        <p:spPr>
          <a:xfrm rot="15115115">
            <a:off x="4273357" y="-31083"/>
            <a:ext cx="12396540" cy="6920167"/>
          </a:xfrm>
          <a:custGeom>
            <a:avLst/>
            <a:gdLst>
              <a:gd name="connsiteX0" fmla="*/ 6734271 w 7345656"/>
              <a:gd name="connsiteY0" fmla="*/ 876757 h 4100593"/>
              <a:gd name="connsiteX1" fmla="*/ 6734271 w 7345656"/>
              <a:gd name="connsiteY1" fmla="*/ 3851414 h 4100593"/>
              <a:gd name="connsiteX2" fmla="*/ 4702588 w 7345656"/>
              <a:gd name="connsiteY2" fmla="*/ 3851414 h 4100593"/>
              <a:gd name="connsiteX3" fmla="*/ 3486246 w 7345656"/>
              <a:gd name="connsiteY3" fmla="*/ 3134182 h 4100593"/>
              <a:gd name="connsiteX4" fmla="*/ 1095471 w 7345656"/>
              <a:gd name="connsiteY4" fmla="*/ 3686632 h 4100593"/>
              <a:gd name="connsiteX5" fmla="*/ 95 w 7345656"/>
              <a:gd name="connsiteY5" fmla="*/ 2105482 h 4100593"/>
              <a:gd name="connsiteX6" fmla="*/ 2476596 w 7345656"/>
              <a:gd name="connsiteY6" fmla="*/ 457 h 4100593"/>
              <a:gd name="connsiteX7" fmla="*/ 5200746 w 7345656"/>
              <a:gd name="connsiteY7" fmla="*/ 1048207 h 4100593"/>
              <a:gd name="connsiteX8" fmla="*/ 6734271 w 7345656"/>
              <a:gd name="connsiteY8" fmla="*/ 876757 h 4100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45656" h="4100593">
                <a:moveTo>
                  <a:pt x="6734271" y="876757"/>
                </a:moveTo>
                <a:cubicBezTo>
                  <a:pt x="7461981" y="1289189"/>
                  <a:pt x="7632478" y="3193237"/>
                  <a:pt x="6734271" y="3851414"/>
                </a:cubicBezTo>
                <a:cubicBezTo>
                  <a:pt x="6028468" y="4368622"/>
                  <a:pt x="4913091" y="3933329"/>
                  <a:pt x="4702588" y="3851414"/>
                </a:cubicBezTo>
                <a:cubicBezTo>
                  <a:pt x="3982498" y="3570427"/>
                  <a:pt x="4022503" y="3258007"/>
                  <a:pt x="3486246" y="3134182"/>
                </a:cubicBezTo>
                <a:cubicBezTo>
                  <a:pt x="2478501" y="2903677"/>
                  <a:pt x="1944148" y="3917137"/>
                  <a:pt x="1095471" y="3686632"/>
                </a:cubicBezTo>
                <a:cubicBezTo>
                  <a:pt x="466821" y="3516134"/>
                  <a:pt x="7715" y="2754134"/>
                  <a:pt x="95" y="2105482"/>
                </a:cubicBezTo>
                <a:cubicBezTo>
                  <a:pt x="-13240" y="961529"/>
                  <a:pt x="1372648" y="-24308"/>
                  <a:pt x="2476596" y="457"/>
                </a:cubicBezTo>
                <a:cubicBezTo>
                  <a:pt x="3573876" y="25222"/>
                  <a:pt x="3872961" y="1037729"/>
                  <a:pt x="5200746" y="1048207"/>
                </a:cubicBezTo>
                <a:cubicBezTo>
                  <a:pt x="6048471" y="1054874"/>
                  <a:pt x="6326601" y="646252"/>
                  <a:pt x="6734271" y="876757"/>
                </a:cubicBezTo>
                <a:close/>
              </a:path>
            </a:pathLst>
          </a:custGeom>
          <a:gradFill flip="none" rotWithShape="1">
            <a:gsLst>
              <a:gs pos="0">
                <a:srgbClr val="7782D1">
                  <a:tint val="66000"/>
                  <a:satMod val="160000"/>
                </a:srgbClr>
              </a:gs>
              <a:gs pos="50000">
                <a:srgbClr val="7782D1">
                  <a:tint val="44500"/>
                  <a:satMod val="160000"/>
                </a:srgbClr>
              </a:gs>
              <a:gs pos="100000">
                <a:srgbClr val="7782D1">
                  <a:tint val="23500"/>
                  <a:satMod val="160000"/>
                </a:srgbClr>
              </a:gs>
            </a:gsLst>
            <a:lin ang="54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F830693E-E319-4139-905D-ABB5669B87A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500" y="228600"/>
            <a:ext cx="2250774" cy="657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844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userDrawn="1">
          <p15:clr>
            <a:srgbClr val="F26B43"/>
          </p15:clr>
        </p15:guide>
        <p15:guide id="2" pos="7680" userDrawn="1">
          <p15:clr>
            <a:srgbClr val="F26B43"/>
          </p15:clr>
        </p15:guide>
        <p15:guide id="3" pos="112" userDrawn="1">
          <p15:clr>
            <a:srgbClr val="F26B43"/>
          </p15:clr>
        </p15:guide>
        <p15:guide id="4" pos="688" userDrawn="1">
          <p15:clr>
            <a:srgbClr val="F26B43"/>
          </p15:clr>
        </p15:guide>
        <p15:guide id="5" pos="800" userDrawn="1">
          <p15:clr>
            <a:srgbClr val="F26B43"/>
          </p15:clr>
        </p15:guide>
        <p15:guide id="6" pos="1376" userDrawn="1">
          <p15:clr>
            <a:srgbClr val="F26B43"/>
          </p15:clr>
        </p15:guide>
        <p15:guide id="7" pos="1488" userDrawn="1">
          <p15:clr>
            <a:srgbClr val="F26B43"/>
          </p15:clr>
        </p15:guide>
        <p15:guide id="8" pos="2064" userDrawn="1">
          <p15:clr>
            <a:srgbClr val="F26B43"/>
          </p15:clr>
        </p15:guide>
        <p15:guide id="9" pos="2176" userDrawn="1">
          <p15:clr>
            <a:srgbClr val="F26B43"/>
          </p15:clr>
        </p15:guide>
        <p15:guide id="10" pos="2752" userDrawn="1">
          <p15:clr>
            <a:srgbClr val="F26B43"/>
          </p15:clr>
        </p15:guide>
        <p15:guide id="11" pos="2864" userDrawn="1">
          <p15:clr>
            <a:srgbClr val="F26B43"/>
          </p15:clr>
        </p15:guide>
        <p15:guide id="12" pos="3440" userDrawn="1">
          <p15:clr>
            <a:srgbClr val="F26B43"/>
          </p15:clr>
        </p15:guide>
        <p15:guide id="13" pos="3552" userDrawn="1">
          <p15:clr>
            <a:srgbClr val="F26B43"/>
          </p15:clr>
        </p15:guide>
        <p15:guide id="14" pos="4128" userDrawn="1">
          <p15:clr>
            <a:srgbClr val="F26B43"/>
          </p15:clr>
        </p15:guide>
        <p15:guide id="15" pos="4240" userDrawn="1">
          <p15:clr>
            <a:srgbClr val="F26B43"/>
          </p15:clr>
        </p15:guide>
        <p15:guide id="16" pos="4816" userDrawn="1">
          <p15:clr>
            <a:srgbClr val="F26B43"/>
          </p15:clr>
        </p15:guide>
        <p15:guide id="17" pos="4928" userDrawn="1">
          <p15:clr>
            <a:srgbClr val="F26B43"/>
          </p15:clr>
        </p15:guide>
        <p15:guide id="18" pos="5504" userDrawn="1">
          <p15:clr>
            <a:srgbClr val="F26B43"/>
          </p15:clr>
        </p15:guide>
        <p15:guide id="19" pos="5616" userDrawn="1">
          <p15:clr>
            <a:srgbClr val="F26B43"/>
          </p15:clr>
        </p15:guide>
        <p15:guide id="20" pos="6192" userDrawn="1">
          <p15:clr>
            <a:srgbClr val="F26B43"/>
          </p15:clr>
        </p15:guide>
        <p15:guide id="21" pos="6304" userDrawn="1">
          <p15:clr>
            <a:srgbClr val="F26B43"/>
          </p15:clr>
        </p15:guide>
        <p15:guide id="22" pos="6880" userDrawn="1">
          <p15:clr>
            <a:srgbClr val="F26B43"/>
          </p15:clr>
        </p15:guide>
        <p15:guide id="23" pos="6992" userDrawn="1">
          <p15:clr>
            <a:srgbClr val="F26B43"/>
          </p15:clr>
        </p15:guide>
        <p15:guide id="24" pos="7568" userDrawn="1">
          <p15:clr>
            <a:srgbClr val="F26B43"/>
          </p15:clr>
        </p15:guide>
        <p15:guide id="25" orient="horz" userDrawn="1">
          <p15:clr>
            <a:srgbClr val="F26B43"/>
          </p15:clr>
        </p15:guide>
        <p15:guide id="26" orient="horz" pos="4320" userDrawn="1">
          <p15:clr>
            <a:srgbClr val="F26B43"/>
          </p15:clr>
        </p15:guide>
        <p15:guide id="27" orient="horz" pos="326" userDrawn="1">
          <p15:clr>
            <a:srgbClr val="F26B43"/>
          </p15:clr>
        </p15:guide>
        <p15:guide id="28" orient="horz" pos="499" userDrawn="1">
          <p15:clr>
            <a:srgbClr val="F26B43"/>
          </p15:clr>
        </p15:guide>
        <p15:guide id="29" orient="horz" pos="825" userDrawn="1">
          <p15:clr>
            <a:srgbClr val="F26B43"/>
          </p15:clr>
        </p15:guide>
        <p15:guide id="30" orient="horz" pos="998" userDrawn="1">
          <p15:clr>
            <a:srgbClr val="F26B43"/>
          </p15:clr>
        </p15:guide>
        <p15:guide id="31" orient="horz" pos="1324" userDrawn="1">
          <p15:clr>
            <a:srgbClr val="F26B43"/>
          </p15:clr>
        </p15:guide>
        <p15:guide id="32" orient="horz" pos="1497" userDrawn="1">
          <p15:clr>
            <a:srgbClr val="F26B43"/>
          </p15:clr>
        </p15:guide>
        <p15:guide id="33" orient="horz" pos="1824" userDrawn="1">
          <p15:clr>
            <a:srgbClr val="F26B43"/>
          </p15:clr>
        </p15:guide>
        <p15:guide id="34" orient="horz" pos="1996" userDrawn="1">
          <p15:clr>
            <a:srgbClr val="F26B43"/>
          </p15:clr>
        </p15:guide>
        <p15:guide id="35" orient="horz" pos="2323" userDrawn="1">
          <p15:clr>
            <a:srgbClr val="F26B43"/>
          </p15:clr>
        </p15:guide>
        <p15:guide id="36" orient="horz" pos="2496" userDrawn="1">
          <p15:clr>
            <a:srgbClr val="F26B43"/>
          </p15:clr>
        </p15:guide>
        <p15:guide id="37" orient="horz" pos="2822" userDrawn="1">
          <p15:clr>
            <a:srgbClr val="F26B43"/>
          </p15:clr>
        </p15:guide>
        <p15:guide id="38" orient="horz" pos="2995" userDrawn="1">
          <p15:clr>
            <a:srgbClr val="F26B43"/>
          </p15:clr>
        </p15:guide>
        <p15:guide id="39" orient="horz" pos="3321" userDrawn="1">
          <p15:clr>
            <a:srgbClr val="F26B43"/>
          </p15:clr>
        </p15:guide>
        <p15:guide id="40" orient="horz" pos="3494" userDrawn="1">
          <p15:clr>
            <a:srgbClr val="F26B43"/>
          </p15:clr>
        </p15:guide>
        <p15:guide id="41" orient="horz" pos="3820" userDrawn="1">
          <p15:clr>
            <a:srgbClr val="F26B43"/>
          </p15:clr>
        </p15:guide>
        <p15:guide id="42" orient="horz" pos="3993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7829970-8BA9-4070-A69C-BBB4BDD010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B5C093-565C-4ACF-A3A5-4AEA348031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BE5262-17B1-4135-804D-B112E2ADD6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81F13F-E944-421E-ADFE-06C546035982}" type="datetimeFigureOut">
              <a:rPr lang="en-GB" smtClean="0"/>
              <a:t>27/08/2020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121891-24B2-49C1-A1E7-FDD50AE647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888F48-DB80-4A62-860F-4D351121FF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0BA22E-DE74-42C1-902D-634308448FF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40336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s://candidates.perrettlaver.com/vacancies/" TargetMode="Externa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s://candidates.perrettlaver.com/vacancies/" TargetMode="Externa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hyperlink" Target="https://candidates.perrettlaver.com/vacancies/" TargetMode="Externa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candidates.perrettlaver.com/vacancies/" TargetMode="Externa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candidates.perrettlaver.com/vacancies/" TargetMode="Externa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raphic 15">
            <a:extLst>
              <a:ext uri="{FF2B5EF4-FFF2-40B4-BE49-F238E27FC236}">
                <a16:creationId xmlns:a16="http://schemas.microsoft.com/office/drawing/2014/main" id="{678307EF-085A-4135-8131-7C706792FCE6}"/>
              </a:ext>
            </a:extLst>
          </p:cNvPr>
          <p:cNvSpPr/>
          <p:nvPr/>
        </p:nvSpPr>
        <p:spPr>
          <a:xfrm>
            <a:off x="-7640536" y="3495675"/>
            <a:ext cx="13471321" cy="7520146"/>
          </a:xfrm>
          <a:custGeom>
            <a:avLst/>
            <a:gdLst>
              <a:gd name="connsiteX0" fmla="*/ 6734271 w 7345656"/>
              <a:gd name="connsiteY0" fmla="*/ 876757 h 4100593"/>
              <a:gd name="connsiteX1" fmla="*/ 6734271 w 7345656"/>
              <a:gd name="connsiteY1" fmla="*/ 3851414 h 4100593"/>
              <a:gd name="connsiteX2" fmla="*/ 4702588 w 7345656"/>
              <a:gd name="connsiteY2" fmla="*/ 3851414 h 4100593"/>
              <a:gd name="connsiteX3" fmla="*/ 3486246 w 7345656"/>
              <a:gd name="connsiteY3" fmla="*/ 3134182 h 4100593"/>
              <a:gd name="connsiteX4" fmla="*/ 1095471 w 7345656"/>
              <a:gd name="connsiteY4" fmla="*/ 3686632 h 4100593"/>
              <a:gd name="connsiteX5" fmla="*/ 95 w 7345656"/>
              <a:gd name="connsiteY5" fmla="*/ 2105482 h 4100593"/>
              <a:gd name="connsiteX6" fmla="*/ 2476596 w 7345656"/>
              <a:gd name="connsiteY6" fmla="*/ 457 h 4100593"/>
              <a:gd name="connsiteX7" fmla="*/ 5200746 w 7345656"/>
              <a:gd name="connsiteY7" fmla="*/ 1048207 h 4100593"/>
              <a:gd name="connsiteX8" fmla="*/ 6734271 w 7345656"/>
              <a:gd name="connsiteY8" fmla="*/ 876757 h 4100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45656" h="4100593">
                <a:moveTo>
                  <a:pt x="6734271" y="876757"/>
                </a:moveTo>
                <a:cubicBezTo>
                  <a:pt x="7461981" y="1289189"/>
                  <a:pt x="7632478" y="3193237"/>
                  <a:pt x="6734271" y="3851414"/>
                </a:cubicBezTo>
                <a:cubicBezTo>
                  <a:pt x="6028468" y="4368622"/>
                  <a:pt x="4913091" y="3933329"/>
                  <a:pt x="4702588" y="3851414"/>
                </a:cubicBezTo>
                <a:cubicBezTo>
                  <a:pt x="3982498" y="3571379"/>
                  <a:pt x="4023456" y="3258007"/>
                  <a:pt x="3486246" y="3134182"/>
                </a:cubicBezTo>
                <a:cubicBezTo>
                  <a:pt x="2478501" y="2903677"/>
                  <a:pt x="1944148" y="3917137"/>
                  <a:pt x="1095471" y="3686632"/>
                </a:cubicBezTo>
                <a:cubicBezTo>
                  <a:pt x="466821" y="3516134"/>
                  <a:pt x="7715" y="2755087"/>
                  <a:pt x="95" y="2105482"/>
                </a:cubicBezTo>
                <a:cubicBezTo>
                  <a:pt x="-13240" y="961529"/>
                  <a:pt x="1372648" y="-24308"/>
                  <a:pt x="2476596" y="457"/>
                </a:cubicBezTo>
                <a:cubicBezTo>
                  <a:pt x="3573876" y="26174"/>
                  <a:pt x="3872961" y="1038682"/>
                  <a:pt x="5200746" y="1048207"/>
                </a:cubicBezTo>
                <a:cubicBezTo>
                  <a:pt x="6048471" y="1054874"/>
                  <a:pt x="6326601" y="646252"/>
                  <a:pt x="6734271" y="876757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lumMod val="40000"/>
                  <a:lumOff val="60000"/>
                  <a:alpha val="0"/>
                </a:schemeClr>
              </a:gs>
              <a:gs pos="25000">
                <a:srgbClr val="FFE191"/>
              </a:gs>
              <a:gs pos="56000">
                <a:schemeClr val="accent2">
                  <a:lumMod val="40000"/>
                  <a:lumOff val="60000"/>
                  <a:alpha val="0"/>
                </a:schemeClr>
              </a:gs>
              <a:gs pos="100000">
                <a:schemeClr val="accent2">
                  <a:lumMod val="95000"/>
                  <a:lumOff val="5000"/>
                </a:schemeClr>
              </a:gs>
            </a:gsLst>
            <a:path path="circle">
              <a:fillToRect l="50000" t="130000" r="50000" b="-30000"/>
            </a:path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DA6787C-6EE2-4123-A3F5-466EBB87ABF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534" y="-716023"/>
            <a:ext cx="12465934" cy="8310623"/>
          </a:xfrm>
          <a:prstGeom prst="rect">
            <a:avLst/>
          </a:prstGeom>
        </p:spPr>
      </p:pic>
      <p:sp>
        <p:nvSpPr>
          <p:cNvPr id="27" name="Graphic 11">
            <a:extLst>
              <a:ext uri="{FF2B5EF4-FFF2-40B4-BE49-F238E27FC236}">
                <a16:creationId xmlns:a16="http://schemas.microsoft.com/office/drawing/2014/main" id="{C9C6895D-B3CD-4EDB-BBAA-1EF4852E2149}"/>
              </a:ext>
            </a:extLst>
          </p:cNvPr>
          <p:cNvSpPr/>
          <p:nvPr/>
        </p:nvSpPr>
        <p:spPr>
          <a:xfrm rot="13518623">
            <a:off x="4973625" y="-1478119"/>
            <a:ext cx="12396540" cy="6920167"/>
          </a:xfrm>
          <a:custGeom>
            <a:avLst/>
            <a:gdLst>
              <a:gd name="connsiteX0" fmla="*/ 6734271 w 7345656"/>
              <a:gd name="connsiteY0" fmla="*/ 876757 h 4100593"/>
              <a:gd name="connsiteX1" fmla="*/ 6734271 w 7345656"/>
              <a:gd name="connsiteY1" fmla="*/ 3851414 h 4100593"/>
              <a:gd name="connsiteX2" fmla="*/ 4702588 w 7345656"/>
              <a:gd name="connsiteY2" fmla="*/ 3851414 h 4100593"/>
              <a:gd name="connsiteX3" fmla="*/ 3486246 w 7345656"/>
              <a:gd name="connsiteY3" fmla="*/ 3134182 h 4100593"/>
              <a:gd name="connsiteX4" fmla="*/ 1095471 w 7345656"/>
              <a:gd name="connsiteY4" fmla="*/ 3686632 h 4100593"/>
              <a:gd name="connsiteX5" fmla="*/ 95 w 7345656"/>
              <a:gd name="connsiteY5" fmla="*/ 2105482 h 4100593"/>
              <a:gd name="connsiteX6" fmla="*/ 2476596 w 7345656"/>
              <a:gd name="connsiteY6" fmla="*/ 457 h 4100593"/>
              <a:gd name="connsiteX7" fmla="*/ 5200746 w 7345656"/>
              <a:gd name="connsiteY7" fmla="*/ 1048207 h 4100593"/>
              <a:gd name="connsiteX8" fmla="*/ 6734271 w 7345656"/>
              <a:gd name="connsiteY8" fmla="*/ 876757 h 4100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45656" h="4100593">
                <a:moveTo>
                  <a:pt x="6734271" y="876757"/>
                </a:moveTo>
                <a:cubicBezTo>
                  <a:pt x="7461981" y="1289189"/>
                  <a:pt x="7632478" y="3193237"/>
                  <a:pt x="6734271" y="3851414"/>
                </a:cubicBezTo>
                <a:cubicBezTo>
                  <a:pt x="6028468" y="4368622"/>
                  <a:pt x="4913091" y="3933329"/>
                  <a:pt x="4702588" y="3851414"/>
                </a:cubicBezTo>
                <a:cubicBezTo>
                  <a:pt x="3982498" y="3570427"/>
                  <a:pt x="4022503" y="3258007"/>
                  <a:pt x="3486246" y="3134182"/>
                </a:cubicBezTo>
                <a:cubicBezTo>
                  <a:pt x="2478501" y="2903677"/>
                  <a:pt x="1944148" y="3917137"/>
                  <a:pt x="1095471" y="3686632"/>
                </a:cubicBezTo>
                <a:cubicBezTo>
                  <a:pt x="466821" y="3516134"/>
                  <a:pt x="7715" y="2754134"/>
                  <a:pt x="95" y="2105482"/>
                </a:cubicBezTo>
                <a:cubicBezTo>
                  <a:pt x="-13240" y="961529"/>
                  <a:pt x="1372648" y="-24308"/>
                  <a:pt x="2476596" y="457"/>
                </a:cubicBezTo>
                <a:cubicBezTo>
                  <a:pt x="3573876" y="25222"/>
                  <a:pt x="3872961" y="1037729"/>
                  <a:pt x="5200746" y="1048207"/>
                </a:cubicBezTo>
                <a:cubicBezTo>
                  <a:pt x="6048471" y="1054874"/>
                  <a:pt x="6326601" y="646252"/>
                  <a:pt x="6734271" y="876757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C6ECAF-222D-4FA4-9AD4-CCD45AAC638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 World of Possibilities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EB96556-5C23-4C5D-BF14-833AE964E23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Join IPPF’s Standing Committees to shape our Federation for the better.</a:t>
            </a:r>
          </a:p>
        </p:txBody>
      </p:sp>
      <p:pic>
        <p:nvPicPr>
          <p:cNvPr id="41" name="Picture 40" descr="A picture containing drawing&#10;&#10;Description automatically generated">
            <a:extLst>
              <a:ext uri="{FF2B5EF4-FFF2-40B4-BE49-F238E27FC236}">
                <a16:creationId xmlns:a16="http://schemas.microsoft.com/office/drawing/2014/main" id="{BF33F829-B5CF-4D47-BFA4-6FB556C2EDE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500" y="228600"/>
            <a:ext cx="2250774" cy="657226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7188871-08E2-463F-9B99-838213687362}"/>
              </a:ext>
            </a:extLst>
          </p:cNvPr>
          <p:cNvCxnSpPr>
            <a:cxnSpLocks/>
          </p:cNvCxnSpPr>
          <p:nvPr/>
        </p:nvCxnSpPr>
        <p:spPr>
          <a:xfrm>
            <a:off x="1268874" y="2932071"/>
            <a:ext cx="2007726" cy="0"/>
          </a:xfrm>
          <a:prstGeom prst="line">
            <a:avLst/>
          </a:prstGeom>
          <a:ln w="44450">
            <a:solidFill>
              <a:schemeClr val="bg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15722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B7B4C33-5725-43EE-BA03-7A917663B0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i="0" dirty="0">
                <a:effectLst/>
                <a:latin typeface="Arial" panose="020B0604020202020204" pitchFamily="34" charset="0"/>
              </a:rPr>
              <a:t>Membership Committee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42197B-33A8-4B64-BD6A-91810CE81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CD1582-204A-4551-80CB-498B0EA8411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151F6D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151F6D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4E24CCA-C3C7-4F2F-B6AA-28A55656ADCB}"/>
              </a:ext>
            </a:extLst>
          </p:cNvPr>
          <p:cNvCxnSpPr>
            <a:cxnSpLocks/>
          </p:cNvCxnSpPr>
          <p:nvPr/>
        </p:nvCxnSpPr>
        <p:spPr>
          <a:xfrm>
            <a:off x="1268874" y="2914711"/>
            <a:ext cx="2007726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3" name="Picture 2" descr="A person standing in front of a building&#10;&#10;Description automatically generated">
            <a:extLst>
              <a:ext uri="{FF2B5EF4-FFF2-40B4-BE49-F238E27FC236}">
                <a16:creationId xmlns:a16="http://schemas.microsoft.com/office/drawing/2014/main" id="{9AE16C33-5D34-470D-9D01-9E50F8A45ED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16"/>
          <a:stretch/>
        </p:blipFill>
        <p:spPr>
          <a:xfrm>
            <a:off x="6753223" y="1333500"/>
            <a:ext cx="4068000" cy="4068000"/>
          </a:xfrm>
          <a:prstGeom prst="ellipse">
            <a:avLst/>
          </a:prstGeom>
        </p:spPr>
      </p:pic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D4F6AA9B-375F-4C52-83CA-1DCA6A25EB4E}"/>
              </a:ext>
            </a:extLst>
          </p:cNvPr>
          <p:cNvSpPr txBox="1">
            <a:spLocks/>
          </p:cNvSpPr>
          <p:nvPr/>
        </p:nvSpPr>
        <p:spPr>
          <a:xfrm>
            <a:off x="364756" y="3246940"/>
            <a:ext cx="6212255" cy="2154559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01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>
              <a:latin typeface="Arial" panose="020B0604020202020204" pitchFamily="34" charset="0"/>
            </a:endParaRPr>
          </a:p>
          <a:p>
            <a:pPr marL="0" indent="0">
              <a:buNone/>
            </a:pPr>
            <a:r>
              <a:rPr lang="en-US" b="1" dirty="0">
                <a:latin typeface="Arial" panose="020B0604020202020204" pitchFamily="34" charset="0"/>
              </a:rPr>
              <a:t>Purpose</a:t>
            </a:r>
          </a:p>
          <a:p>
            <a:r>
              <a:rPr lang="en-US" dirty="0">
                <a:latin typeface="Arial" panose="020B0604020202020204" pitchFamily="34" charset="0"/>
              </a:rPr>
              <a:t>Consider the overall form of the IPPF membership and structure of the Federation</a:t>
            </a:r>
          </a:p>
          <a:p>
            <a:r>
              <a:rPr lang="en-US" dirty="0">
                <a:latin typeface="Arial" panose="020B0604020202020204" pitchFamily="34" charset="0"/>
              </a:rPr>
              <a:t>Review and recommend applications for membership</a:t>
            </a:r>
          </a:p>
          <a:p>
            <a:r>
              <a:rPr lang="en-US" dirty="0">
                <a:latin typeface="Arial" panose="020B0604020202020204" pitchFamily="34" charset="0"/>
              </a:rPr>
              <a:t>Approve standards and guidelines for accrediting Member Associations.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647588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CA053D3-E143-4722-936D-BB4B3E184503}"/>
              </a:ext>
            </a:extLst>
          </p:cNvPr>
          <p:cNvSpPr/>
          <p:nvPr/>
        </p:nvSpPr>
        <p:spPr>
          <a:xfrm>
            <a:off x="723014" y="1116419"/>
            <a:ext cx="2870791" cy="49973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40A22F-3928-4E26-AA8B-AD39B7960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CD1582-204A-4551-80CB-498B0EA8411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151F6D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151F6D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C1F152B-7977-46A2-BFAE-1DBA08FD907D}"/>
              </a:ext>
            </a:extLst>
          </p:cNvPr>
          <p:cNvSpPr/>
          <p:nvPr/>
        </p:nvSpPr>
        <p:spPr>
          <a:xfrm>
            <a:off x="0" y="4880344"/>
            <a:ext cx="5805377" cy="197765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7AE6A23F-D374-4AEC-97C2-130C529B5D9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07438187"/>
              </p:ext>
            </p:extLst>
          </p:nvPr>
        </p:nvGraphicFramePr>
        <p:xfrm>
          <a:off x="1173126" y="0"/>
          <a:ext cx="9845749" cy="66998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636678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3305A5E1-FB53-401A-83D8-D3BBA0062F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70000" y="1602431"/>
            <a:ext cx="8947887" cy="4461819"/>
          </a:xfrm>
        </p:spPr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dirty="0">
                <a:latin typeface="Arial" panose="020B0604020202020204" pitchFamily="34" charset="0"/>
              </a:rPr>
              <a:t>S</a:t>
            </a:r>
            <a:r>
              <a:rPr lang="en-US" b="0" i="0" dirty="0">
                <a:effectLst/>
                <a:latin typeface="Arial" panose="020B0604020202020204" pitchFamily="34" charset="0"/>
              </a:rPr>
              <a:t>etting and applying membership standards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b="0" i="0" dirty="0">
                <a:effectLst/>
                <a:latin typeface="Arial" panose="020B0604020202020204" pitchFamily="34" charset="0"/>
              </a:rPr>
              <a:t>Interpreting and applying organizational rules and regulations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dirty="0">
                <a:latin typeface="Arial" panose="020B0604020202020204" pitchFamily="34" charset="0"/>
              </a:rPr>
              <a:t>L</a:t>
            </a:r>
            <a:r>
              <a:rPr lang="en-US" b="0" i="0" dirty="0">
                <a:effectLst/>
                <a:latin typeface="Arial" panose="020B0604020202020204" pitchFamily="34" charset="0"/>
              </a:rPr>
              <a:t>aw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dirty="0">
                <a:latin typeface="Arial" panose="020B0604020202020204" pitchFamily="34" charset="0"/>
              </a:rPr>
              <a:t>F</a:t>
            </a:r>
            <a:r>
              <a:rPr lang="en-US" b="0" i="0" dirty="0">
                <a:effectLst/>
                <a:latin typeface="Arial" panose="020B0604020202020204" pitchFamily="34" charset="0"/>
              </a:rPr>
              <a:t>inance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dirty="0">
                <a:latin typeface="Arial" panose="020B0604020202020204" pitchFamily="34" charset="0"/>
              </a:rPr>
              <a:t>F</a:t>
            </a:r>
            <a:r>
              <a:rPr lang="en-US" b="0" i="0" dirty="0">
                <a:effectLst/>
                <a:latin typeface="Arial" panose="020B0604020202020204" pitchFamily="34" charset="0"/>
              </a:rPr>
              <a:t>ederated structures and partnership development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dirty="0">
                <a:latin typeface="Arial" panose="020B0604020202020204" pitchFamily="34" charset="0"/>
              </a:rPr>
              <a:t>Organizational</a:t>
            </a:r>
            <a:r>
              <a:rPr lang="en-US" b="0" i="0" dirty="0">
                <a:effectLst/>
                <a:latin typeface="Arial" panose="020B0604020202020204" pitchFamily="34" charset="0"/>
              </a:rPr>
              <a:t> development, evaluation and performance.</a:t>
            </a:r>
          </a:p>
          <a:p>
            <a:endParaRPr lang="en-US" dirty="0">
              <a:latin typeface="Arial" panose="020B0604020202020204" pitchFamily="34" charset="0"/>
            </a:endParaRPr>
          </a:p>
          <a:p>
            <a:r>
              <a:rPr lang="en-US" b="0" i="0" dirty="0">
                <a:effectLst/>
                <a:latin typeface="Arial" panose="020B0604020202020204" pitchFamily="34" charset="0"/>
              </a:rPr>
              <a:t>You’ll understand how Member Associations deliver and enable services, youth engagement and advocacy.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40A22F-3928-4E26-AA8B-AD39B7960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CD1582-204A-4551-80CB-498B0EA8411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151F6D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151F6D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DD3ACE85-D09B-4811-91B2-91EECBA18F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You’ll have experience and interest in…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653E19-CDD9-4D43-ABFA-DDE97004FB5D}"/>
              </a:ext>
            </a:extLst>
          </p:cNvPr>
          <p:cNvSpPr txBox="1">
            <a:spLocks/>
          </p:cNvSpPr>
          <p:nvPr/>
        </p:nvSpPr>
        <p:spPr>
          <a:xfrm>
            <a:off x="3658410" y="6346880"/>
            <a:ext cx="4875181" cy="365125"/>
          </a:xfrm>
          <a:prstGeom prst="rect">
            <a:avLst/>
          </a:prstGeom>
        </p:spPr>
        <p:txBody>
          <a:bodyPr vert="horz" wrap="square" lIns="0" tIns="0" rIns="0" bIns="0" rtlCol="0" anchor="b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latin typeface="Arial" panose="020B0604020202020204" pitchFamily="34" charset="0"/>
              </a:rPr>
              <a:t>Apply at: </a:t>
            </a:r>
            <a:r>
              <a:rPr lang="en-US" dirty="0">
                <a:latin typeface="Arial" panose="020B0604020202020204" pitchFamily="34" charset="0"/>
                <a:hlinkClick r:id="rId2"/>
              </a:rPr>
              <a:t>https://candidates.perrettlaver.com/vacancies/</a:t>
            </a:r>
            <a:r>
              <a:rPr lang="en-US" dirty="0">
                <a:latin typeface="Arial" panose="020B0604020202020204" pitchFamily="34" charset="0"/>
              </a:rPr>
              <a:t>, reference 4770</a:t>
            </a:r>
          </a:p>
        </p:txBody>
      </p:sp>
    </p:spTree>
    <p:extLst>
      <p:ext uri="{BB962C8B-B14F-4D97-AF65-F5344CB8AC3E}">
        <p14:creationId xmlns:p14="http://schemas.microsoft.com/office/powerpoint/2010/main" val="20048513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CB84E572-4DFF-4C30-9510-690743E04699}"/>
              </a:ext>
            </a:extLst>
          </p:cNvPr>
          <p:cNvGrpSpPr/>
          <p:nvPr/>
        </p:nvGrpSpPr>
        <p:grpSpPr>
          <a:xfrm>
            <a:off x="8445026" y="2410609"/>
            <a:ext cx="5423338" cy="4361476"/>
            <a:chOff x="2234344" y="2648924"/>
            <a:chExt cx="3861662" cy="3105568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E6C7BD8C-567A-49E1-835C-1DE7811C7027}"/>
                </a:ext>
              </a:extLst>
            </p:cNvPr>
            <p:cNvSpPr/>
            <p:nvPr/>
          </p:nvSpPr>
          <p:spPr>
            <a:xfrm>
              <a:off x="2234344" y="2648924"/>
              <a:ext cx="2825166" cy="2825166"/>
            </a:xfrm>
            <a:prstGeom prst="ellipse">
              <a:avLst/>
            </a:prstGeom>
            <a:blipFill>
              <a:blip r:embed="rId2"/>
              <a:srcRect/>
              <a:stretch>
                <a:fillRect l="-10000" r="-10000"/>
              </a:stretch>
            </a:blip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27149227-BE7B-43C0-B466-8C60F7EA31A3}"/>
                </a:ext>
              </a:extLst>
            </p:cNvPr>
            <p:cNvSpPr/>
            <p:nvPr/>
          </p:nvSpPr>
          <p:spPr>
            <a:xfrm>
              <a:off x="4287900" y="4822187"/>
              <a:ext cx="1808106" cy="932305"/>
            </a:xfrm>
            <a:custGeom>
              <a:avLst/>
              <a:gdLst>
                <a:gd name="connsiteX0" fmla="*/ 0 w 1808106"/>
                <a:gd name="connsiteY0" fmla="*/ 0 h 932305"/>
                <a:gd name="connsiteX1" fmla="*/ 1808106 w 1808106"/>
                <a:gd name="connsiteY1" fmla="*/ 0 h 932305"/>
                <a:gd name="connsiteX2" fmla="*/ 1808106 w 1808106"/>
                <a:gd name="connsiteY2" fmla="*/ 932305 h 932305"/>
                <a:gd name="connsiteX3" fmla="*/ 0 w 1808106"/>
                <a:gd name="connsiteY3" fmla="*/ 932305 h 932305"/>
                <a:gd name="connsiteX4" fmla="*/ 0 w 1808106"/>
                <a:gd name="connsiteY4" fmla="*/ 0 h 932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08106" h="932305">
                  <a:moveTo>
                    <a:pt x="0" y="0"/>
                  </a:moveTo>
                  <a:lnTo>
                    <a:pt x="1808106" y="0"/>
                  </a:lnTo>
                  <a:lnTo>
                    <a:pt x="1808106" y="932305"/>
                  </a:lnTo>
                  <a:lnTo>
                    <a:pt x="0" y="932305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sp3d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b" anchorCtr="0">
              <a:noAutofit/>
            </a:bodyPr>
            <a:lstStyle/>
            <a:p>
              <a:pPr marL="0" lvl="0" indent="0" algn="ctr" defTabSz="2755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GB" sz="6200" kern="1200" dirty="0"/>
            </a:p>
          </p:txBody>
        </p:sp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3B7B4C33-5725-43EE-BA03-7A917663B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9999" y="935038"/>
            <a:ext cx="6035261" cy="1136070"/>
          </a:xfrm>
        </p:spPr>
        <p:txBody>
          <a:bodyPr/>
          <a:lstStyle/>
          <a:p>
            <a:r>
              <a:rPr lang="en-US" b="0" i="0" dirty="0">
                <a:effectLst/>
                <a:latin typeface="Arial" panose="020B0604020202020204" pitchFamily="34" charset="0"/>
              </a:rPr>
              <a:t>Finance, Audit and Risk Committee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42197B-33A8-4B64-BD6A-91810CE81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CD1582-204A-4551-80CB-498B0EA8411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151F6D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151F6D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4E24CCA-C3C7-4F2F-B6AA-28A55656ADCB}"/>
              </a:ext>
            </a:extLst>
          </p:cNvPr>
          <p:cNvCxnSpPr>
            <a:cxnSpLocks/>
          </p:cNvCxnSpPr>
          <p:nvPr/>
        </p:nvCxnSpPr>
        <p:spPr>
          <a:xfrm>
            <a:off x="1179421" y="2218972"/>
            <a:ext cx="2007726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8" name="Text Placeholder 22">
            <a:extLst>
              <a:ext uri="{FF2B5EF4-FFF2-40B4-BE49-F238E27FC236}">
                <a16:creationId xmlns:a16="http://schemas.microsoft.com/office/drawing/2014/main" id="{594FB220-F051-46F7-93F8-392D1A117AF1}"/>
              </a:ext>
            </a:extLst>
          </p:cNvPr>
          <p:cNvSpPr txBox="1">
            <a:spLocks/>
          </p:cNvSpPr>
          <p:nvPr/>
        </p:nvSpPr>
        <p:spPr>
          <a:xfrm>
            <a:off x="0" y="2623947"/>
            <a:ext cx="8767416" cy="387350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01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Arial" panose="020B0604020202020204" pitchFamily="34" charset="0"/>
              </a:rPr>
              <a:t>Monitor IPPF’s financial performance, ensuring financial integrity</a:t>
            </a:r>
          </a:p>
          <a:p>
            <a:r>
              <a:rPr lang="en-US" dirty="0">
                <a:latin typeface="Arial" panose="020B0604020202020204" pitchFamily="34" charset="0"/>
              </a:rPr>
              <a:t>Oversee risk management, ensuring effective internal control systems</a:t>
            </a:r>
          </a:p>
          <a:p>
            <a:r>
              <a:rPr lang="en-US" dirty="0">
                <a:latin typeface="Arial" panose="020B0604020202020204" pitchFamily="34" charset="0"/>
              </a:rPr>
              <a:t>Recommend the appointment of the external and internal auditors:</a:t>
            </a:r>
          </a:p>
          <a:p>
            <a:pPr lvl="1"/>
            <a:r>
              <a:rPr lang="en-US" sz="1800" dirty="0">
                <a:latin typeface="Arial" panose="020B0604020202020204" pitchFamily="34" charset="0"/>
              </a:rPr>
              <a:t>review their work </a:t>
            </a:r>
          </a:p>
          <a:p>
            <a:pPr lvl="1"/>
            <a:r>
              <a:rPr lang="en-US" sz="1800" dirty="0">
                <a:latin typeface="Arial" panose="020B0604020202020204" pitchFamily="34" charset="0"/>
              </a:rPr>
              <a:t>ensure timely and appropriate responses to findings and recommendations.</a:t>
            </a:r>
          </a:p>
          <a:p>
            <a:pPr lvl="1"/>
            <a:endParaRPr lang="en-US" sz="1800" dirty="0">
              <a:latin typeface="Arial" panose="020B0604020202020204" pitchFamily="34" charset="0"/>
            </a:endParaRPr>
          </a:p>
          <a:p>
            <a:pPr marL="0" lvl="1"/>
            <a:r>
              <a:rPr lang="en-US" sz="2400" dirty="0">
                <a:latin typeface="Arial" panose="020B0604020202020204" pitchFamily="34" charset="0"/>
              </a:rPr>
              <a:t>We need one more committee member, who must be under  </a:t>
            </a:r>
            <a:r>
              <a:rPr lang="en-US" sz="2400">
                <a:latin typeface="Arial" panose="020B0604020202020204" pitchFamily="34" charset="0"/>
              </a:rPr>
              <a:t>25 at </a:t>
            </a:r>
            <a:r>
              <a:rPr lang="en-US" sz="2400" dirty="0">
                <a:latin typeface="Arial" panose="020B0604020202020204" pitchFamily="34" charset="0"/>
              </a:rPr>
              <a:t>the time of appointment</a:t>
            </a:r>
            <a:endParaRPr lang="en-US" sz="18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36714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E93B428-D6E2-4956-98EC-11ABFBCCF525}"/>
              </a:ext>
            </a:extLst>
          </p:cNvPr>
          <p:cNvSpPr/>
          <p:nvPr/>
        </p:nvSpPr>
        <p:spPr>
          <a:xfrm>
            <a:off x="0" y="4880344"/>
            <a:ext cx="5805377" cy="197765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40A22F-3928-4E26-AA8B-AD39B7960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CD1582-204A-4551-80CB-498B0EA8411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151F6D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151F6D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7AE6A23F-D374-4AEC-97C2-130C529B5D9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16985479"/>
              </p:ext>
            </p:extLst>
          </p:nvPr>
        </p:nvGraphicFramePr>
        <p:xfrm>
          <a:off x="712381" y="343860"/>
          <a:ext cx="10360047" cy="61521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ACA053D3-E143-4722-936D-BB4B3E184503}"/>
              </a:ext>
            </a:extLst>
          </p:cNvPr>
          <p:cNvSpPr/>
          <p:nvPr/>
        </p:nvSpPr>
        <p:spPr>
          <a:xfrm>
            <a:off x="489097" y="918452"/>
            <a:ext cx="2870791" cy="49973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4779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3305A5E1-FB53-401A-83D8-D3BBA0062F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70000" y="1602431"/>
            <a:ext cx="8947887" cy="4461819"/>
          </a:xfrm>
        </p:spPr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dirty="0">
                <a:latin typeface="Arial" panose="020B0604020202020204" pitchFamily="34" charset="0"/>
              </a:rPr>
              <a:t>F</a:t>
            </a:r>
            <a:r>
              <a:rPr lang="en-US" b="0" i="0" dirty="0">
                <a:effectLst/>
                <a:latin typeface="Arial" panose="020B0604020202020204" pitchFamily="34" charset="0"/>
              </a:rPr>
              <a:t>inance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dirty="0">
                <a:latin typeface="Arial" panose="020B0604020202020204" pitchFamily="34" charset="0"/>
              </a:rPr>
              <a:t>L</a:t>
            </a:r>
            <a:r>
              <a:rPr lang="en-US" b="0" i="0" dirty="0">
                <a:effectLst/>
                <a:latin typeface="Arial" panose="020B0604020202020204" pitchFamily="34" charset="0"/>
              </a:rPr>
              <a:t>aw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dirty="0">
                <a:latin typeface="Arial" panose="020B0604020202020204" pitchFamily="34" charset="0"/>
              </a:rPr>
              <a:t>I</a:t>
            </a:r>
            <a:r>
              <a:rPr lang="en-US" b="0" i="0" dirty="0">
                <a:effectLst/>
                <a:latin typeface="Arial" panose="020B0604020202020204" pitchFamily="34" charset="0"/>
              </a:rPr>
              <a:t>nvestment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dirty="0">
                <a:latin typeface="Arial" panose="020B0604020202020204" pitchFamily="34" charset="0"/>
              </a:rPr>
              <a:t>A</a:t>
            </a:r>
            <a:r>
              <a:rPr lang="en-US" b="0" i="0" dirty="0">
                <a:effectLst/>
                <a:latin typeface="Arial" panose="020B0604020202020204" pitchFamily="34" charset="0"/>
              </a:rPr>
              <a:t>udit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dirty="0">
                <a:latin typeface="Arial" panose="020B0604020202020204" pitchFamily="34" charset="0"/>
              </a:rPr>
              <a:t>R</a:t>
            </a:r>
            <a:r>
              <a:rPr lang="en-US" b="0" i="0" dirty="0">
                <a:effectLst/>
                <a:latin typeface="Arial" panose="020B0604020202020204" pitchFamily="34" charset="0"/>
              </a:rPr>
              <a:t>isk management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40A22F-3928-4E26-AA8B-AD39B7960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CD1582-204A-4551-80CB-498B0EA8411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151F6D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151F6D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DD3ACE85-D09B-4811-91B2-91EECBA18F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You’ll have experience and interest in…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CDCFB5-2E25-45DB-9287-9FA3DFBD2C80}"/>
              </a:ext>
            </a:extLst>
          </p:cNvPr>
          <p:cNvSpPr txBox="1">
            <a:spLocks/>
          </p:cNvSpPr>
          <p:nvPr/>
        </p:nvSpPr>
        <p:spPr>
          <a:xfrm>
            <a:off x="3658410" y="6346880"/>
            <a:ext cx="4875181" cy="365125"/>
          </a:xfrm>
          <a:prstGeom prst="rect">
            <a:avLst/>
          </a:prstGeom>
        </p:spPr>
        <p:txBody>
          <a:bodyPr vert="horz" wrap="square" lIns="0" tIns="0" rIns="0" bIns="0" rtlCol="0" anchor="b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latin typeface="Arial" panose="020B0604020202020204" pitchFamily="34" charset="0"/>
              </a:rPr>
              <a:t>Apply at: </a:t>
            </a:r>
            <a:r>
              <a:rPr lang="en-US" dirty="0">
                <a:latin typeface="Arial" panose="020B0604020202020204" pitchFamily="34" charset="0"/>
                <a:hlinkClick r:id="rId2"/>
              </a:rPr>
              <a:t>https://candidates.perrettlaver.com/vacancies/</a:t>
            </a:r>
            <a:r>
              <a:rPr lang="en-US" dirty="0">
                <a:latin typeface="Arial" panose="020B0604020202020204" pitchFamily="34" charset="0"/>
              </a:rPr>
              <a:t>, reference 4770</a:t>
            </a:r>
          </a:p>
        </p:txBody>
      </p:sp>
    </p:spTree>
    <p:extLst>
      <p:ext uri="{BB962C8B-B14F-4D97-AF65-F5344CB8AC3E}">
        <p14:creationId xmlns:p14="http://schemas.microsoft.com/office/powerpoint/2010/main" val="13196724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FB726B1-068F-4471-98F5-398AB2A485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70000" y="1602431"/>
            <a:ext cx="8539921" cy="4461819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Internal MA Candidates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Applications from Caribbean, Latin America, East Asia, Oceania, Middle East, North Africa applications strongly encouraged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Skills lost – legal expertise, youth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Additional skills useful – experience of a Board outside of IPPF</a:t>
            </a:r>
          </a:p>
          <a:p>
            <a:endParaRPr lang="en-US" dirty="0"/>
          </a:p>
          <a:p>
            <a:endParaRPr lang="en-US" dirty="0"/>
          </a:p>
          <a:p>
            <a:endParaRPr lang="en-BE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FFBE25-A384-4C45-B5F8-7867A31DD5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3D2DD-F703-40A9-9418-B710F978BE23}" type="datetime1">
              <a:rPr lang="en-GB" smtClean="0"/>
              <a:t>27/08/2020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C45C77-DFB2-4B2D-94F5-1DE04B1550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ippf.org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80AF75-63DC-46AC-A895-0F69180A2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D1582-204A-4551-80CB-498B0EA8411F}" type="slidenum">
              <a:rPr lang="en-GB" smtClean="0"/>
              <a:t>16</a:t>
            </a:fld>
            <a:endParaRPr lang="en-GB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659C2A2-225E-4E74-B91F-A008BBE4AD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 new trustees</a:t>
            </a:r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10024699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3305A5E1-FB53-401A-83D8-D3BBA0062F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70000" y="1602431"/>
            <a:ext cx="5354084" cy="4461819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ea typeface="Calibri" panose="020F0502020204030204" pitchFamily="34" charset="0"/>
              </a:rPr>
              <a:t>An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incredible opportunity to shape the Federation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ea typeface="Calibri" panose="020F0502020204030204" pitchFamily="34" charset="0"/>
              </a:rPr>
              <a:t>I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nfluence how IPPF operates by giving the Board of Trustees advice and challenge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dvance your professional development by gaining experience at this global level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evelop new professional relationships and friendships with people of all nationalities and backgrounds.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40A22F-3928-4E26-AA8B-AD39B7960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CD1582-204A-4551-80CB-498B0EA8411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151F6D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151F6D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DD3ACE85-D09B-4811-91B2-91EECBA18F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What you will you gain</a:t>
            </a:r>
          </a:p>
        </p:txBody>
      </p:sp>
      <p:pic>
        <p:nvPicPr>
          <p:cNvPr id="7" name="Picture 6" descr="A group of people sitting in front of a window&#10;&#10;Description automatically generated">
            <a:extLst>
              <a:ext uri="{FF2B5EF4-FFF2-40B4-BE49-F238E27FC236}">
                <a16:creationId xmlns:a16="http://schemas.microsoft.com/office/drawing/2014/main" id="{6F8B03DA-B067-41D1-8CE8-50FA7F4EFC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5054" y="1595939"/>
            <a:ext cx="4590465" cy="30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2339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3305A5E1-FB53-401A-83D8-D3BBA0062F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70000" y="1602432"/>
            <a:ext cx="5928242" cy="3579168"/>
          </a:xfrm>
        </p:spPr>
        <p:txBody>
          <a:bodyPr>
            <a:norm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en-US" sz="1600" b="0" i="0" dirty="0">
                <a:effectLst/>
                <a:latin typeface="Arial" panose="020B0604020202020204" pitchFamily="34" charset="0"/>
              </a:rPr>
              <a:t>Apply at: </a:t>
            </a:r>
            <a:r>
              <a:rPr lang="en-US" sz="1600" b="0" i="0" dirty="0">
                <a:effectLst/>
                <a:latin typeface="Arial" panose="020B0604020202020204" pitchFamily="34" charset="0"/>
                <a:hlinkClick r:id="rId2"/>
              </a:rPr>
              <a:t>https://candidates.perrettlaver.com/vacancies/</a:t>
            </a:r>
            <a:r>
              <a:rPr lang="en-US" sz="1600" b="0" i="0" dirty="0">
                <a:effectLst/>
                <a:latin typeface="Arial" panose="020B0604020202020204" pitchFamily="34" charset="0"/>
              </a:rPr>
              <a:t>,     quoting reference 4770</a:t>
            </a:r>
          </a:p>
          <a:p>
            <a:pPr marL="342900" lvl="0" indent="-342900">
              <a:lnSpc>
                <a:spcPct val="120000"/>
              </a:lnSpc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US" sz="1600" b="0" i="0" dirty="0">
                <a:effectLst/>
                <a:latin typeface="Arial" panose="020B0604020202020204" pitchFamily="34" charset="0"/>
              </a:rPr>
              <a:t>CV</a:t>
            </a:r>
          </a:p>
          <a:p>
            <a:pPr marL="342900" lvl="0" indent="-342900">
              <a:lnSpc>
                <a:spcPct val="120000"/>
              </a:lnSpc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US" sz="1600" b="0" i="0" dirty="0">
                <a:effectLst/>
                <a:latin typeface="Arial" panose="020B0604020202020204" pitchFamily="34" charset="0"/>
              </a:rPr>
              <a:t>Letter of motivation</a:t>
            </a:r>
          </a:p>
          <a:p>
            <a:pPr marL="342900" lvl="0" indent="-342900">
              <a:lnSpc>
                <a:spcPct val="120000"/>
              </a:lnSpc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US" sz="1600" dirty="0">
                <a:latin typeface="Arial" panose="020B0604020202020204" pitchFamily="34" charset="0"/>
              </a:rPr>
              <a:t>Completed s</a:t>
            </a:r>
            <a:r>
              <a:rPr lang="en-US" sz="1600" b="0" i="0" dirty="0">
                <a:effectLst/>
                <a:latin typeface="Arial" panose="020B0604020202020204" pitchFamily="34" charset="0"/>
              </a:rPr>
              <a:t>kills matrix (from the link above)</a:t>
            </a:r>
          </a:p>
          <a:p>
            <a:pPr marL="342900" lvl="0" indent="-342900">
              <a:lnSpc>
                <a:spcPct val="120000"/>
              </a:lnSpc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US" sz="1600" b="0" i="0" dirty="0">
                <a:effectLst/>
                <a:latin typeface="Arial" panose="020B0604020202020204" pitchFamily="34" charset="0"/>
              </a:rPr>
              <a:t>Names and contact details of two references.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600" b="0" i="0" dirty="0">
                <a:effectLst/>
                <a:latin typeface="Arial" panose="020B0604020202020204" pitchFamily="34" charset="0"/>
              </a:rPr>
              <a:t>Applications can be made in Arabic, English, French or Spanish.</a:t>
            </a:r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en-US" sz="1600" dirty="0">
                <a:latin typeface="Arial" panose="020B0604020202020204" pitchFamily="34" charset="0"/>
              </a:rPr>
              <a:t>Apply by</a:t>
            </a:r>
            <a:r>
              <a:rPr lang="en-US" sz="1600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sz="1600" b="1" i="0" dirty="0">
                <a:effectLst/>
                <a:latin typeface="Arial" panose="020B0604020202020204" pitchFamily="34" charset="0"/>
              </a:rPr>
              <a:t>12:00PM BST on 7 September</a:t>
            </a:r>
            <a:r>
              <a:rPr lang="en-US" sz="1600" b="0" i="0" dirty="0">
                <a:effectLst/>
                <a:latin typeface="Arial" panose="020B0604020202020204" pitchFamily="34" charset="0"/>
              </a:rPr>
              <a:t>.</a:t>
            </a:r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en-US" sz="1400" b="0" i="0" dirty="0">
                <a:effectLst/>
                <a:latin typeface="Arial" panose="020B0604020202020204" pitchFamily="34" charset="0"/>
              </a:rPr>
              <a:t>The IPPF Nominations and Governance Committee review and shortlist applications. Interviews via video conference will take place 12-16 October</a:t>
            </a:r>
            <a:r>
              <a:rPr lang="en-US" sz="1400" dirty="0">
                <a:latin typeface="Arial" panose="020B0604020202020204" pitchFamily="34" charset="0"/>
              </a:rPr>
              <a:t>.</a:t>
            </a:r>
            <a:endParaRPr lang="en-US" sz="1400" b="0" i="0" dirty="0">
              <a:effectLst/>
              <a:latin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40A22F-3928-4E26-AA8B-AD39B7960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D1582-204A-4551-80CB-498B0EA8411F}" type="slidenum">
              <a:rPr lang="en-GB" smtClean="0"/>
              <a:pPr/>
              <a:t>18</a:t>
            </a:fld>
            <a:endParaRPr lang="en-GB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DD3ACE85-D09B-4811-91B2-91EECBA18F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How to apply</a:t>
            </a:r>
          </a:p>
        </p:txBody>
      </p:sp>
      <p:pic>
        <p:nvPicPr>
          <p:cNvPr id="9" name="Picture Placeholder 18" descr="A person standing next to a fireplace&#10;&#10;Description automatically generated">
            <a:extLst>
              <a:ext uri="{FF2B5EF4-FFF2-40B4-BE49-F238E27FC236}">
                <a16:creationId xmlns:a16="http://schemas.microsoft.com/office/drawing/2014/main" id="{E5B54E6A-0618-4EE1-A146-1FFB47EB2E1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3200" y="1602432"/>
            <a:ext cx="3098800" cy="3175000"/>
          </a:xfrm>
          <a:prstGeom prst="rect">
            <a:avLst/>
          </a:prstGeom>
        </p:spPr>
      </p:pic>
      <p:sp>
        <p:nvSpPr>
          <p:cNvPr id="6" name="Text Placeholder 22">
            <a:extLst>
              <a:ext uri="{FF2B5EF4-FFF2-40B4-BE49-F238E27FC236}">
                <a16:creationId xmlns:a16="http://schemas.microsoft.com/office/drawing/2014/main" id="{84F7719A-1968-4926-93ED-6534EA5605D0}"/>
              </a:ext>
            </a:extLst>
          </p:cNvPr>
          <p:cNvSpPr txBox="1">
            <a:spLocks/>
          </p:cNvSpPr>
          <p:nvPr/>
        </p:nvSpPr>
        <p:spPr>
          <a:xfrm>
            <a:off x="4368801" y="1821507"/>
            <a:ext cx="5928242" cy="427737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1400" dirty="0">
              <a:latin typeface="Arial" panose="020B0604020202020204" pitchFamily="34" charset="0"/>
            </a:endParaRPr>
          </a:p>
        </p:txBody>
      </p:sp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AC77E3FC-8729-4569-B73F-1BA5CF8B08E2}"/>
              </a:ext>
            </a:extLst>
          </p:cNvPr>
          <p:cNvSpPr txBox="1">
            <a:spLocks/>
          </p:cNvSpPr>
          <p:nvPr/>
        </p:nvSpPr>
        <p:spPr>
          <a:xfrm>
            <a:off x="373063" y="5610873"/>
            <a:ext cx="11445875" cy="78075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 b="1" dirty="0">
                <a:latin typeface="Arial" panose="020B0604020202020204" pitchFamily="34" charset="0"/>
              </a:rPr>
              <a:t>Join a committee and you can influence IPPF and SRHR globally.</a:t>
            </a:r>
          </a:p>
        </p:txBody>
      </p:sp>
    </p:spTree>
    <p:extLst>
      <p:ext uri="{BB962C8B-B14F-4D97-AF65-F5344CB8AC3E}">
        <p14:creationId xmlns:p14="http://schemas.microsoft.com/office/powerpoint/2010/main" val="27181700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Nominating Committee Requests Recommendations for 2017-18 Officers ...">
            <a:extLst>
              <a:ext uri="{FF2B5EF4-FFF2-40B4-BE49-F238E27FC236}">
                <a16:creationId xmlns:a16="http://schemas.microsoft.com/office/drawing/2014/main" id="{D6531F6C-D508-4060-B484-89DC5314B4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6"/>
          <a:stretch/>
        </p:blipFill>
        <p:spPr bwMode="auto">
          <a:xfrm>
            <a:off x="7522761" y="10"/>
            <a:ext cx="4637226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ED7D338C-33CD-473A-B689-DE889EB49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8343"/>
            <a:ext cx="6758609" cy="980079"/>
          </a:xfrm>
        </p:spPr>
        <p:txBody>
          <a:bodyPr>
            <a:normAutofit fontScale="90000"/>
          </a:bodyPr>
          <a:lstStyle/>
          <a:p>
            <a:r>
              <a:rPr lang="en-GB" dirty="0"/>
              <a:t>It’s never been more urgent to advance and defend SRHR globally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33FB14D-7C89-4032-BC93-35977E7635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7626" y="2218010"/>
            <a:ext cx="6341165" cy="3178938"/>
          </a:xfrm>
        </p:spPr>
        <p:txBody>
          <a:bodyPr>
            <a:normAutofit/>
          </a:bodyPr>
          <a:lstStyle/>
          <a:p>
            <a:pPr marL="800100" lvl="1" indent="-342900" fontAlgn="base">
              <a:buFont typeface="+mj-lt"/>
              <a:buAutoNum type="arabicPeriod"/>
            </a:pPr>
            <a:r>
              <a:rPr lang="en-US" sz="18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Policy Strategy and Investment Committee (PSIC)</a:t>
            </a:r>
          </a:p>
          <a:p>
            <a:pPr marL="800100" lvl="1" indent="-342900" fontAlgn="base">
              <a:buFont typeface="+mj-lt"/>
              <a:buAutoNum type="arabicPeriod"/>
            </a:pPr>
            <a:r>
              <a:rPr lang="en-US" sz="18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Resource Allocation Technical Committee (RATC)</a:t>
            </a:r>
          </a:p>
          <a:p>
            <a:pPr marL="800100" lvl="1" indent="-342900" fontAlgn="base">
              <a:buFont typeface="+mj-lt"/>
              <a:buAutoNum type="arabicPeriod"/>
            </a:pPr>
            <a:r>
              <a:rPr lang="en-US" sz="18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Membership Committee (MC)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GB" sz="18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Finance, Audit and Risk Committee (C-FAR).</a:t>
            </a:r>
            <a:endParaRPr lang="en-GB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B5E5FF-6B27-417F-8089-4786F145E8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D1582-204A-4551-80CB-498B0EA8411F}" type="slidenum">
              <a:rPr lang="en-GB" smtClean="0"/>
              <a:t>2</a:t>
            </a:fld>
            <a:endParaRPr lang="en-GB" dirty="0"/>
          </a:p>
        </p:txBody>
      </p: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DDAEF7F7-E28B-4F1D-BA60-089BB63D117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500" y="228600"/>
            <a:ext cx="2250774" cy="65722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DECE82F-6CCA-499F-8452-627C94F4E323}"/>
              </a:ext>
            </a:extLst>
          </p:cNvPr>
          <p:cNvSpPr txBox="1"/>
          <p:nvPr/>
        </p:nvSpPr>
        <p:spPr>
          <a:xfrm>
            <a:off x="1470991" y="1848678"/>
            <a:ext cx="40651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You can help through applying for…</a:t>
            </a:r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18501609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3305A5E1-FB53-401A-83D8-D3BBA0062F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70000" y="1659835"/>
            <a:ext cx="5118769" cy="4404415"/>
          </a:xfrm>
        </p:spPr>
        <p:txBody>
          <a:bodyPr>
            <a:normAutofit fontScale="85000" lnSpcReduction="2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b="0" i="0" dirty="0">
              <a:effectLst/>
              <a:latin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i="0" dirty="0">
                <a:effectLst/>
                <a:latin typeface="Arial" panose="020B0604020202020204" pitchFamily="34" charset="0"/>
              </a:rPr>
              <a:t>Skill-based, with members that have relevant expertise, competencies and experience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</a:rPr>
              <a:t>Min five, max 7 members, max 2 externals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</a:rPr>
              <a:t>Chaired by Trustee with max one other trustee as member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i="0" dirty="0">
                <a:effectLst/>
                <a:latin typeface="Arial" panose="020B0604020202020204" pitchFamily="34" charset="0"/>
              </a:rPr>
              <a:t>Inter</a:t>
            </a:r>
            <a:r>
              <a:rPr lang="en-US" dirty="0">
                <a:latin typeface="Arial" panose="020B0604020202020204" pitchFamily="34" charset="0"/>
              </a:rPr>
              <a:t>nal members cannot be staff</a:t>
            </a:r>
            <a:endParaRPr lang="en-US" b="0" i="0" dirty="0">
              <a:effectLst/>
              <a:latin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i="0" dirty="0">
                <a:effectLst/>
                <a:latin typeface="Arial" panose="020B0604020202020204" pitchFamily="34" charset="0"/>
              </a:rPr>
              <a:t>At least 20% of members must be </a:t>
            </a:r>
            <a:r>
              <a:rPr lang="en-US" sz="3200" b="1" i="0" dirty="0">
                <a:effectLst/>
                <a:latin typeface="Arial" panose="020B0604020202020204" pitchFamily="34" charset="0"/>
              </a:rPr>
              <a:t>under 25</a:t>
            </a:r>
            <a:endParaRPr lang="en-US" b="1" i="0" dirty="0">
              <a:effectLst/>
              <a:latin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</a:rPr>
              <a:t>A</a:t>
            </a:r>
            <a:r>
              <a:rPr lang="en-US" b="0" i="0" dirty="0">
                <a:effectLst/>
                <a:latin typeface="Arial" panose="020B0604020202020204" pitchFamily="34" charset="0"/>
              </a:rPr>
              <a:t>t least 50%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i="0" dirty="0">
                <a:effectLst/>
                <a:latin typeface="Arial" panose="020B0604020202020204" pitchFamily="34" charset="0"/>
              </a:rPr>
              <a:t>Across all Committees, representative of geographical diversity, ‘at risk’ and marginalised populations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i="0" dirty="0">
                <a:effectLst/>
                <a:latin typeface="Arial" panose="020B0604020202020204" pitchFamily="34" charset="0"/>
              </a:rPr>
              <a:t>Run in Arabic, English, French and Spanish, so it’s helpful if you speak more than one of these languages.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40A22F-3928-4E26-AA8B-AD39B7960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D1582-204A-4551-80CB-498B0EA8411F}" type="slidenum">
              <a:rPr lang="en-GB" smtClean="0"/>
              <a:pPr/>
              <a:t>3</a:t>
            </a:fld>
            <a:endParaRPr lang="en-GB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DD3ACE85-D09B-4811-91B2-91EECBA18F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Our Committees will be…</a:t>
            </a:r>
          </a:p>
        </p:txBody>
      </p:sp>
      <p:pic>
        <p:nvPicPr>
          <p:cNvPr id="10" name="Picture Placeholder 9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C17C0390-6694-48ED-A2C4-BFEC89D2E1D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31001" y="1518423"/>
            <a:ext cx="5118769" cy="3043217"/>
          </a:xfrm>
          <a:prstGeom prst="rect">
            <a:avLst/>
          </a:prstGeom>
        </p:spPr>
      </p:pic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1DDA8604-9117-487F-93E0-CA70F3E4919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3156" y="3705015"/>
            <a:ext cx="712246" cy="712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6567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B7B4C33-5725-43EE-BA03-7A917663B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5200" y="506903"/>
            <a:ext cx="5130800" cy="1267230"/>
          </a:xfrm>
        </p:spPr>
        <p:txBody>
          <a:bodyPr/>
          <a:lstStyle/>
          <a:p>
            <a:r>
              <a:rPr lang="en-GB" dirty="0"/>
              <a:t>Policy Strategy and Investment Committee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42197B-33A8-4B64-BD6A-91810CE81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D1582-204A-4551-80CB-498B0EA8411F}" type="slidenum">
              <a:rPr lang="en-GB" smtClean="0"/>
              <a:pPr/>
              <a:t>4</a:t>
            </a:fld>
            <a:endParaRPr lang="en-GB" dirty="0"/>
          </a:p>
        </p:txBody>
      </p:sp>
      <p:pic>
        <p:nvPicPr>
          <p:cNvPr id="18" name="Picture Placeholder 17" descr="A person holding a sign posing for the camera&#10;&#10;Description automatically generated">
            <a:extLst>
              <a:ext uri="{FF2B5EF4-FFF2-40B4-BE49-F238E27FC236}">
                <a16:creationId xmlns:a16="http://schemas.microsoft.com/office/drawing/2014/main" id="{5BDEA4CB-EC0C-4450-81D1-333C750D19A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23087" y="1915318"/>
            <a:ext cx="4076700" cy="4076700"/>
          </a:xfr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4E24CCA-C3C7-4F2F-B6AA-28A55656ADCB}"/>
              </a:ext>
            </a:extLst>
          </p:cNvPr>
          <p:cNvCxnSpPr>
            <a:cxnSpLocks/>
          </p:cNvCxnSpPr>
          <p:nvPr/>
        </p:nvCxnSpPr>
        <p:spPr>
          <a:xfrm>
            <a:off x="1279939" y="1915318"/>
            <a:ext cx="2007726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53344965-580C-43FA-BC03-79A91DF3E156}"/>
              </a:ext>
            </a:extLst>
          </p:cNvPr>
          <p:cNvSpPr txBox="1">
            <a:spLocks/>
          </p:cNvSpPr>
          <p:nvPr/>
        </p:nvSpPr>
        <p:spPr>
          <a:xfrm>
            <a:off x="464930" y="2355578"/>
            <a:ext cx="6631609" cy="2416585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01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>
                <a:latin typeface="Arial" panose="020B0604020202020204" pitchFamily="34" charset="0"/>
              </a:rPr>
              <a:t>Purpose</a:t>
            </a:r>
          </a:p>
          <a:p>
            <a:r>
              <a:rPr lang="en-US" dirty="0" err="1">
                <a:latin typeface="Arial" panose="020B0604020202020204" pitchFamily="34" charset="0"/>
              </a:rPr>
              <a:t>Mould</a:t>
            </a:r>
            <a:r>
              <a:rPr lang="en-US" dirty="0">
                <a:latin typeface="Arial" panose="020B0604020202020204" pitchFamily="34" charset="0"/>
              </a:rPr>
              <a:t> IPPF’s strategy for Board review and approval</a:t>
            </a:r>
          </a:p>
          <a:p>
            <a:r>
              <a:rPr lang="en-US" dirty="0">
                <a:latin typeface="Arial" panose="020B0604020202020204" pitchFamily="34" charset="0"/>
              </a:rPr>
              <a:t>Support IPPF’s international policy development process and advocacy positions on issues of significance to the Federation</a:t>
            </a:r>
          </a:p>
          <a:p>
            <a:pPr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n-US" dirty="0">
                <a:latin typeface="Arial" panose="020B0604020202020204" pitchFamily="34" charset="0"/>
              </a:rPr>
              <a:t>Consider the investments required from donors to deliver on IPPF Strategy</a:t>
            </a:r>
          </a:p>
        </p:txBody>
      </p:sp>
    </p:spTree>
    <p:extLst>
      <p:ext uri="{BB962C8B-B14F-4D97-AF65-F5344CB8AC3E}">
        <p14:creationId xmlns:p14="http://schemas.microsoft.com/office/powerpoint/2010/main" val="7057373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40A22F-3928-4E26-AA8B-AD39B7960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D1582-204A-4551-80CB-498B0EA8411F}" type="slidenum">
              <a:rPr lang="en-GB" smtClean="0"/>
              <a:pPr/>
              <a:t>5</a:t>
            </a:fld>
            <a:endParaRPr lang="en-GB" dirty="0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7AE6A23F-D374-4AEC-97C2-130C529B5D9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07002405"/>
              </p:ext>
            </p:extLst>
          </p:nvPr>
        </p:nvGraphicFramePr>
        <p:xfrm>
          <a:off x="1508642" y="208547"/>
          <a:ext cx="9174716" cy="61383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2ABFBAC1-F4FE-42B4-AB65-9A106B4E0EB6}"/>
              </a:ext>
            </a:extLst>
          </p:cNvPr>
          <p:cNvSpPr/>
          <p:nvPr/>
        </p:nvSpPr>
        <p:spPr>
          <a:xfrm>
            <a:off x="723014" y="1127052"/>
            <a:ext cx="2870791" cy="49973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135150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3305A5E1-FB53-401A-83D8-D3BBA0062F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70000" y="1602431"/>
            <a:ext cx="8947887" cy="4461819"/>
          </a:xfrm>
        </p:spPr>
        <p:txBody>
          <a:bodyPr/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dirty="0">
                <a:latin typeface="Arial" panose="020B0604020202020204" pitchFamily="34" charset="0"/>
              </a:rPr>
              <a:t>P</a:t>
            </a:r>
            <a:r>
              <a:rPr lang="en-US" b="0" i="0" dirty="0">
                <a:effectLst/>
                <a:latin typeface="Arial" panose="020B0604020202020204" pitchFamily="34" charset="0"/>
              </a:rPr>
              <a:t>olicy and strategy formulation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b="0" i="0" dirty="0">
                <a:effectLst/>
                <a:latin typeface="Arial" panose="020B0604020202020204" pitchFamily="34" charset="0"/>
              </a:rPr>
              <a:t>SRHR and related fields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b="0" i="0" dirty="0">
                <a:effectLst/>
                <a:latin typeface="Arial" panose="020B0604020202020204" pitchFamily="34" charset="0"/>
              </a:rPr>
              <a:t>Evaluation, interfacing with donors and/or policy makers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dirty="0">
                <a:latin typeface="Arial" panose="020B0604020202020204" pitchFamily="34" charset="0"/>
              </a:rPr>
              <a:t>D</a:t>
            </a:r>
            <a:r>
              <a:rPr lang="en-US" b="0" i="0" dirty="0">
                <a:effectLst/>
                <a:latin typeface="Arial" panose="020B0604020202020204" pitchFamily="34" charset="0"/>
              </a:rPr>
              <a:t>eveloping advocacy positions, particularly on sensitive issues.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40A22F-3928-4E26-AA8B-AD39B7960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D1582-204A-4551-80CB-498B0EA8411F}" type="slidenum">
              <a:rPr lang="en-GB" smtClean="0"/>
              <a:pPr/>
              <a:t>6</a:t>
            </a:fld>
            <a:endParaRPr lang="en-GB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DD3ACE85-D09B-4811-91B2-91EECBA18F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You’ll have experience and interest in…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D30914-8E88-4A1D-9566-6A5729C2E3F4}"/>
              </a:ext>
            </a:extLst>
          </p:cNvPr>
          <p:cNvSpPr txBox="1">
            <a:spLocks/>
          </p:cNvSpPr>
          <p:nvPr/>
        </p:nvSpPr>
        <p:spPr>
          <a:xfrm>
            <a:off x="3658410" y="6346880"/>
            <a:ext cx="4875181" cy="365125"/>
          </a:xfrm>
          <a:prstGeom prst="rect">
            <a:avLst/>
          </a:prstGeom>
        </p:spPr>
        <p:txBody>
          <a:bodyPr vert="horz" wrap="square" lIns="0" tIns="0" rIns="0" bIns="0" rtlCol="0" anchor="b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latin typeface="Arial" panose="020B0604020202020204" pitchFamily="34" charset="0"/>
              </a:rPr>
              <a:t>Apply at: </a:t>
            </a:r>
            <a:r>
              <a:rPr lang="en-US" dirty="0">
                <a:latin typeface="Arial" panose="020B0604020202020204" pitchFamily="34" charset="0"/>
                <a:hlinkClick r:id="rId2"/>
              </a:rPr>
              <a:t>https://candidates.perrettlaver.com/vacancies/</a:t>
            </a:r>
            <a:r>
              <a:rPr lang="en-US" dirty="0">
                <a:latin typeface="Arial" panose="020B0604020202020204" pitchFamily="34" charset="0"/>
              </a:rPr>
              <a:t>, reference 4770</a:t>
            </a:r>
          </a:p>
        </p:txBody>
      </p:sp>
    </p:spTree>
    <p:extLst>
      <p:ext uri="{BB962C8B-B14F-4D97-AF65-F5344CB8AC3E}">
        <p14:creationId xmlns:p14="http://schemas.microsoft.com/office/powerpoint/2010/main" val="18707403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10" descr="A picture containing outdoor, kite, holding, boy&#10;&#10;Description automatically generated">
            <a:extLst>
              <a:ext uri="{FF2B5EF4-FFF2-40B4-BE49-F238E27FC236}">
                <a16:creationId xmlns:a16="http://schemas.microsoft.com/office/drawing/2014/main" id="{DE9A0F68-838B-491D-BC06-3FA6279A268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15300" y="2027017"/>
            <a:ext cx="4076700" cy="4076700"/>
          </a:xfrm>
          <a:prstGeom prst="ellipse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3B7B4C33-5725-43EE-BA03-7A917663B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0000" y="935038"/>
            <a:ext cx="5130800" cy="1162120"/>
          </a:xfrm>
        </p:spPr>
        <p:txBody>
          <a:bodyPr/>
          <a:lstStyle/>
          <a:p>
            <a:r>
              <a:rPr lang="en-US" b="0" i="0" dirty="0">
                <a:effectLst/>
                <a:latin typeface="Arial" panose="020B0604020202020204" pitchFamily="34" charset="0"/>
              </a:rPr>
              <a:t>Resource Allocation Technical Committee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42197B-33A8-4B64-BD6A-91810CE81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D1582-204A-4551-80CB-498B0EA8411F}" type="slidenum">
              <a:rPr lang="en-GB" smtClean="0"/>
              <a:pPr/>
              <a:t>7</a:t>
            </a:fld>
            <a:endParaRPr lang="en-GB" dirty="0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4E24CCA-C3C7-4F2F-B6AA-28A55656ADCB}"/>
              </a:ext>
            </a:extLst>
          </p:cNvPr>
          <p:cNvCxnSpPr>
            <a:cxnSpLocks/>
          </p:cNvCxnSpPr>
          <p:nvPr/>
        </p:nvCxnSpPr>
        <p:spPr>
          <a:xfrm>
            <a:off x="1270000" y="2288546"/>
            <a:ext cx="2007726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A4C3EED0-218A-487D-8DDE-6433CA0D131F}"/>
              </a:ext>
            </a:extLst>
          </p:cNvPr>
          <p:cNvSpPr txBox="1">
            <a:spLocks/>
          </p:cNvSpPr>
          <p:nvPr/>
        </p:nvSpPr>
        <p:spPr>
          <a:xfrm>
            <a:off x="323113" y="3145757"/>
            <a:ext cx="7792187" cy="2726915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01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>
                <a:latin typeface="Arial" panose="020B0604020202020204" pitchFamily="34" charset="0"/>
              </a:rPr>
              <a:t>Purpose</a:t>
            </a:r>
          </a:p>
          <a:p>
            <a:r>
              <a:rPr lang="en-US" dirty="0">
                <a:latin typeface="Arial" panose="020B0604020202020204" pitchFamily="34" charset="0"/>
              </a:rPr>
              <a:t>Review the quality and balance of IPPF’s programme portfolio and business cases</a:t>
            </a:r>
          </a:p>
          <a:p>
            <a:r>
              <a:rPr lang="en-US" dirty="0">
                <a:latin typeface="Arial" panose="020B0604020202020204" pitchFamily="34" charset="0"/>
              </a:rPr>
              <a:t>Optimize resource flows to MAs and collaborative partners</a:t>
            </a:r>
          </a:p>
          <a:p>
            <a:r>
              <a:rPr lang="en-US" dirty="0">
                <a:latin typeface="Arial" panose="020B0604020202020204" pitchFamily="34" charset="0"/>
              </a:rPr>
              <a:t>Review and evaluate IPPF’s Resource Allocation Model for unrestricted resources.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972876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40A22F-3928-4E26-AA8B-AD39B7960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CD1582-204A-4551-80CB-498B0EA8411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151F6D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151F6D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0A9217E-76B2-4883-81FC-E733D9C6C01D}"/>
              </a:ext>
            </a:extLst>
          </p:cNvPr>
          <p:cNvSpPr/>
          <p:nvPr/>
        </p:nvSpPr>
        <p:spPr>
          <a:xfrm>
            <a:off x="0" y="4880344"/>
            <a:ext cx="5805377" cy="197765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7AE6A23F-D374-4AEC-97C2-130C529B5D9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01532449"/>
              </p:ext>
            </p:extLst>
          </p:nvPr>
        </p:nvGraphicFramePr>
        <p:xfrm>
          <a:off x="1508642" y="359834"/>
          <a:ext cx="9174716" cy="61383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ACA053D3-E143-4722-936D-BB4B3E184503}"/>
              </a:ext>
            </a:extLst>
          </p:cNvPr>
          <p:cNvSpPr/>
          <p:nvPr/>
        </p:nvSpPr>
        <p:spPr>
          <a:xfrm>
            <a:off x="723014" y="1116419"/>
            <a:ext cx="2870791" cy="49973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60846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3305A5E1-FB53-401A-83D8-D3BBA0062F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70000" y="1602431"/>
            <a:ext cx="8947887" cy="4461819"/>
          </a:xfrm>
        </p:spPr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b="0" i="0" dirty="0">
                <a:effectLst/>
                <a:latin typeface="Arial" panose="020B0604020202020204" pitchFamily="34" charset="0"/>
              </a:rPr>
              <a:t>Resource allocation, such as: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b="0" i="0" dirty="0">
                <a:effectLst/>
                <a:latin typeface="Arial" panose="020B0604020202020204" pitchFamily="34" charset="0"/>
              </a:rPr>
              <a:t>large multi-annual and strategic funding mechanisms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b="0" i="0" dirty="0">
                <a:effectLst/>
                <a:latin typeface="Arial" panose="020B0604020202020204" pitchFamily="34" charset="0"/>
              </a:rPr>
              <a:t>onward granting 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b="0" i="0" dirty="0">
                <a:effectLst/>
                <a:latin typeface="Arial" panose="020B0604020202020204" pitchFamily="34" charset="0"/>
              </a:rPr>
              <a:t>programming in SRHR and related fields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dirty="0">
                <a:latin typeface="Arial" panose="020B0604020202020204" pitchFamily="34" charset="0"/>
              </a:rPr>
              <a:t>D</a:t>
            </a:r>
            <a:r>
              <a:rPr lang="en-US" b="0" i="0" dirty="0">
                <a:effectLst/>
                <a:latin typeface="Arial" panose="020B0604020202020204" pitchFamily="34" charset="0"/>
              </a:rPr>
              <a:t>evelopment assistance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dirty="0">
                <a:latin typeface="Arial" panose="020B0604020202020204" pitchFamily="34" charset="0"/>
              </a:rPr>
              <a:t>F</a:t>
            </a:r>
            <a:r>
              <a:rPr lang="en-US" b="0" i="0" dirty="0">
                <a:effectLst/>
                <a:latin typeface="Arial" panose="020B0604020202020204" pitchFamily="34" charset="0"/>
              </a:rPr>
              <a:t>unding models for non-governmental organizations.</a:t>
            </a:r>
          </a:p>
          <a:p>
            <a:endParaRPr lang="en-US" dirty="0">
              <a:latin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</a:rPr>
              <a:t>You’ll be</a:t>
            </a:r>
            <a:r>
              <a:rPr lang="en-US" b="0" i="0" dirty="0">
                <a:effectLst/>
                <a:latin typeface="Arial" panose="020B0604020202020204" pitchFamily="34" charset="0"/>
              </a:rPr>
              <a:t> analytical and take a broad and balanced view across the Federation.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40A22F-3928-4E26-AA8B-AD39B7960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D1582-204A-4551-80CB-498B0EA8411F}" type="slidenum">
              <a:rPr lang="en-GB" smtClean="0"/>
              <a:pPr/>
              <a:t>9</a:t>
            </a:fld>
            <a:endParaRPr lang="en-GB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DD3ACE85-D09B-4811-91B2-91EECBA18F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You’ll have experience and interest in…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F43E1F-2CB2-4FAA-9009-FE7F5773632F}"/>
              </a:ext>
            </a:extLst>
          </p:cNvPr>
          <p:cNvSpPr txBox="1">
            <a:spLocks/>
          </p:cNvSpPr>
          <p:nvPr/>
        </p:nvSpPr>
        <p:spPr>
          <a:xfrm>
            <a:off x="3658410" y="6346880"/>
            <a:ext cx="4875181" cy="365125"/>
          </a:xfrm>
          <a:prstGeom prst="rect">
            <a:avLst/>
          </a:prstGeom>
        </p:spPr>
        <p:txBody>
          <a:bodyPr vert="horz" wrap="square" lIns="0" tIns="0" rIns="0" bIns="0" rtlCol="0" anchor="b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latin typeface="Arial" panose="020B0604020202020204" pitchFamily="34" charset="0"/>
              </a:rPr>
              <a:t>Apply at: </a:t>
            </a:r>
            <a:r>
              <a:rPr lang="en-US" dirty="0">
                <a:latin typeface="Arial" panose="020B0604020202020204" pitchFamily="34" charset="0"/>
                <a:hlinkClick r:id="rId2"/>
              </a:rPr>
              <a:t>https://candidates.perrettlaver.com/vacancies/</a:t>
            </a:r>
            <a:r>
              <a:rPr lang="en-US" dirty="0">
                <a:latin typeface="Arial" panose="020B0604020202020204" pitchFamily="34" charset="0"/>
              </a:rPr>
              <a:t>, reference 4770</a:t>
            </a:r>
          </a:p>
        </p:txBody>
      </p:sp>
    </p:spTree>
    <p:extLst>
      <p:ext uri="{BB962C8B-B14F-4D97-AF65-F5344CB8AC3E}">
        <p14:creationId xmlns:p14="http://schemas.microsoft.com/office/powerpoint/2010/main" val="3311009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151F6D"/>
      </a:dk1>
      <a:lt1>
        <a:srgbClr val="FFFFFF"/>
      </a:lt1>
      <a:dk2>
        <a:srgbClr val="151F6D"/>
      </a:dk2>
      <a:lt2>
        <a:srgbClr val="FFFFFF"/>
      </a:lt2>
      <a:accent1>
        <a:srgbClr val="84329B"/>
      </a:accent1>
      <a:accent2>
        <a:srgbClr val="EAAA00"/>
      </a:accent2>
      <a:accent3>
        <a:srgbClr val="008C95"/>
      </a:accent3>
      <a:accent4>
        <a:srgbClr val="151F6D"/>
      </a:accent4>
      <a:accent5>
        <a:srgbClr val="D8D8D8"/>
      </a:accent5>
      <a:accent6>
        <a:srgbClr val="EAAA00"/>
      </a:accent6>
      <a:hlink>
        <a:srgbClr val="EAAA00"/>
      </a:hlink>
      <a:folHlink>
        <a:srgbClr val="EAAA00"/>
      </a:folHlink>
    </a:clrScheme>
    <a:fontScheme name="Custom 1">
      <a:majorFont>
        <a:latin typeface="Roboto Slab Medium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Custom 1">
      <a:dk1>
        <a:srgbClr val="151F6D"/>
      </a:dk1>
      <a:lt1>
        <a:srgbClr val="FFFFFF"/>
      </a:lt1>
      <a:dk2>
        <a:srgbClr val="151F6D"/>
      </a:dk2>
      <a:lt2>
        <a:srgbClr val="FFFFFF"/>
      </a:lt2>
      <a:accent1>
        <a:srgbClr val="84329B"/>
      </a:accent1>
      <a:accent2>
        <a:srgbClr val="EAAA00"/>
      </a:accent2>
      <a:accent3>
        <a:srgbClr val="008C95"/>
      </a:accent3>
      <a:accent4>
        <a:srgbClr val="151F6D"/>
      </a:accent4>
      <a:accent5>
        <a:srgbClr val="D8D8D8"/>
      </a:accent5>
      <a:accent6>
        <a:srgbClr val="EAAA00"/>
      </a:accent6>
      <a:hlink>
        <a:srgbClr val="EAAA00"/>
      </a:hlink>
      <a:folHlink>
        <a:srgbClr val="FFD869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Blank background">
  <a:themeElements>
    <a:clrScheme name="Custom 12">
      <a:dk1>
        <a:srgbClr val="151F6D"/>
      </a:dk1>
      <a:lt1>
        <a:srgbClr val="FFFFFF"/>
      </a:lt1>
      <a:dk2>
        <a:srgbClr val="16246D"/>
      </a:dk2>
      <a:lt2>
        <a:srgbClr val="FFFFFF"/>
      </a:lt2>
      <a:accent1>
        <a:srgbClr val="84329B"/>
      </a:accent1>
      <a:accent2>
        <a:srgbClr val="EAAA00"/>
      </a:accent2>
      <a:accent3>
        <a:srgbClr val="AAD1ED"/>
      </a:accent3>
      <a:accent4>
        <a:srgbClr val="151F6D"/>
      </a:accent4>
      <a:accent5>
        <a:srgbClr val="D8D8D8"/>
      </a:accent5>
      <a:accent6>
        <a:srgbClr val="EAAA00"/>
      </a:accent6>
      <a:hlink>
        <a:srgbClr val="EAAA00"/>
      </a:hlink>
      <a:folHlink>
        <a:srgbClr val="E8C6A8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80D0D5E304EC94CBEFA185F998167C0" ma:contentTypeVersion="9" ma:contentTypeDescription="Create a new document." ma:contentTypeScope="" ma:versionID="c6891076dace89fd860ec04e6912c1ba">
  <xsd:schema xmlns:xsd="http://www.w3.org/2001/XMLSchema" xmlns:xs="http://www.w3.org/2001/XMLSchema" xmlns:p="http://schemas.microsoft.com/office/2006/metadata/properties" xmlns:ns3="09bbc0f0-1acf-44d2-bb1f-ebd229068e77" targetNamespace="http://schemas.microsoft.com/office/2006/metadata/properties" ma:root="true" ma:fieldsID="2abf8824e4c76ad2aac661ed6d85bb2a" ns3:_="">
    <xsd:import namespace="09bbc0f0-1acf-44d2-bb1f-ebd229068e77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9bbc0f0-1acf-44d2-bb1f-ebd229068e7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0AB48CB-E205-4C19-BDC4-DFEE21D6624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CE8E1D6-94E8-4843-B9BF-F6A24DCB5931}">
  <ds:schemaRefs>
    <ds:schemaRef ds:uri="http://purl.org/dc/terms/"/>
    <ds:schemaRef ds:uri="http://schemas.microsoft.com/office/infopath/2007/PartnerControls"/>
    <ds:schemaRef ds:uri="http://schemas.openxmlformats.org/package/2006/metadata/core-properties"/>
    <ds:schemaRef ds:uri="09bbc0f0-1acf-44d2-bb1f-ebd229068e77"/>
    <ds:schemaRef ds:uri="http://schemas.microsoft.com/office/2006/metadata/properties"/>
    <ds:schemaRef ds:uri="http://schemas.microsoft.com/office/2006/documentManagement/types"/>
    <ds:schemaRef ds:uri="http://www.w3.org/XML/1998/namespace"/>
    <ds:schemaRef ds:uri="http://purl.org/dc/dcmitype/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22F57DF1-67EC-4C00-8895-82CCF026354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9bbc0f0-1acf-44d2-bb1f-ebd229068e7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865</Words>
  <Application>Microsoft Office PowerPoint</Application>
  <PresentationFormat>Widescreen</PresentationFormat>
  <Paragraphs>142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Arial</vt:lpstr>
      <vt:lpstr>Calibri</vt:lpstr>
      <vt:lpstr>Calibri Light</vt:lpstr>
      <vt:lpstr>Roboto Slab Medium</vt:lpstr>
      <vt:lpstr>Symbol</vt:lpstr>
      <vt:lpstr>Wingdings</vt:lpstr>
      <vt:lpstr>Office Theme</vt:lpstr>
      <vt:lpstr>Custom Design</vt:lpstr>
      <vt:lpstr>Blank background</vt:lpstr>
      <vt:lpstr>A World of Possibilities</vt:lpstr>
      <vt:lpstr>It’s never been more urgent to advance and defend SRHR globally</vt:lpstr>
      <vt:lpstr>Our Committees will be…</vt:lpstr>
      <vt:lpstr>Policy Strategy and Investment Committee </vt:lpstr>
      <vt:lpstr>PowerPoint Presentation</vt:lpstr>
      <vt:lpstr>You’ll have experience and interest in…</vt:lpstr>
      <vt:lpstr>Resource Allocation Technical Committee</vt:lpstr>
      <vt:lpstr>PowerPoint Presentation</vt:lpstr>
      <vt:lpstr>You’ll have experience and interest in…</vt:lpstr>
      <vt:lpstr>Membership Committee</vt:lpstr>
      <vt:lpstr>PowerPoint Presentation</vt:lpstr>
      <vt:lpstr>You’ll have experience and interest in…</vt:lpstr>
      <vt:lpstr>Finance, Audit and Risk Committee</vt:lpstr>
      <vt:lpstr>PowerPoint Presentation</vt:lpstr>
      <vt:lpstr>You’ll have experience and interest in…</vt:lpstr>
      <vt:lpstr>Two new trustees</vt:lpstr>
      <vt:lpstr>What you will you gain</vt:lpstr>
      <vt:lpstr>How to apply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Foster</dc:creator>
  <cp:lastModifiedBy>Zoe Chiverton</cp:lastModifiedBy>
  <cp:revision>126</cp:revision>
  <dcterms:created xsi:type="dcterms:W3CDTF">2020-06-08T20:58:29Z</dcterms:created>
  <dcterms:modified xsi:type="dcterms:W3CDTF">2020-08-27T14:17:29Z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0x010100280D0D5E304EC94CBEFA185F998167C0</vt:lpwstr>
  </property>
</Properties>
</file>